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1" r:id="rId4"/>
    <p:sldId id="280" r:id="rId5"/>
    <p:sldId id="281" r:id="rId6"/>
    <p:sldId id="285" r:id="rId7"/>
    <p:sldId id="262" r:id="rId8"/>
    <p:sldId id="263" r:id="rId9"/>
    <p:sldId id="264" r:id="rId10"/>
    <p:sldId id="282" r:id="rId11"/>
    <p:sldId id="278" r:id="rId12"/>
    <p:sldId id="265" r:id="rId13"/>
    <p:sldId id="277" r:id="rId14"/>
    <p:sldId id="286" r:id="rId15"/>
    <p:sldId id="259" r:id="rId16"/>
    <p:sldId id="267" r:id="rId17"/>
    <p:sldId id="268" r:id="rId18"/>
    <p:sldId id="272" r:id="rId19"/>
    <p:sldId id="269" r:id="rId20"/>
    <p:sldId id="284" r:id="rId21"/>
    <p:sldId id="287" r:id="rId22"/>
    <p:sldId id="288" r:id="rId23"/>
    <p:sldId id="270" r:id="rId24"/>
    <p:sldId id="271" r:id="rId25"/>
    <p:sldId id="260" r:id="rId26"/>
    <p:sldId id="273" r:id="rId27"/>
    <p:sldId id="274" r:id="rId28"/>
    <p:sldId id="275" r:id="rId29"/>
    <p:sldId id="276" r:id="rId30"/>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110" d="100"/>
          <a:sy n="110" d="100"/>
        </p:scale>
        <p:origin x="63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27DC18-05DE-31C8-F513-3BC8DCB2F93F}"/>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DE27C62B-119F-37D0-6D52-EB0BE1474E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01A25865-A594-1429-1898-731FD09A3A89}"/>
              </a:ext>
            </a:extLst>
          </p:cNvPr>
          <p:cNvSpPr>
            <a:spLocks noGrp="1"/>
          </p:cNvSpPr>
          <p:nvPr>
            <p:ph type="dt" sz="half" idx="10"/>
          </p:nvPr>
        </p:nvSpPr>
        <p:spPr/>
        <p:txBody>
          <a:bodyPr/>
          <a:lstStyle/>
          <a:p>
            <a:fld id="{88375C97-CD37-45FA-BEF0-2C86682EC6FB}" type="datetimeFigureOut">
              <a:rPr lang="ko-KR" altLang="en-US" smtClean="0"/>
              <a:t>2023-04-10</a:t>
            </a:fld>
            <a:endParaRPr lang="ko-KR" altLang="en-US"/>
          </a:p>
        </p:txBody>
      </p:sp>
      <p:sp>
        <p:nvSpPr>
          <p:cNvPr id="5" name="바닥글 개체 틀 4">
            <a:extLst>
              <a:ext uri="{FF2B5EF4-FFF2-40B4-BE49-F238E27FC236}">
                <a16:creationId xmlns:a16="http://schemas.microsoft.com/office/drawing/2014/main" id="{E88BBA16-AAF3-CA40-044C-93FA46B02F9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AF9BB89-0A4D-92C4-2301-FF53D7E92C78}"/>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3160266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CE742F9-9929-C585-6B53-FFDD587773E6}"/>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74512503-1CC8-1BB7-BD59-6D6A3B1F2DD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F5E575DA-F9EE-4BAF-02F6-7FB23185E9AE}"/>
              </a:ext>
            </a:extLst>
          </p:cNvPr>
          <p:cNvSpPr>
            <a:spLocks noGrp="1"/>
          </p:cNvSpPr>
          <p:nvPr>
            <p:ph type="dt" sz="half" idx="10"/>
          </p:nvPr>
        </p:nvSpPr>
        <p:spPr/>
        <p:txBody>
          <a:bodyPr/>
          <a:lstStyle/>
          <a:p>
            <a:fld id="{88375C97-CD37-45FA-BEF0-2C86682EC6FB}" type="datetimeFigureOut">
              <a:rPr lang="ko-KR" altLang="en-US" smtClean="0"/>
              <a:t>2023-04-10</a:t>
            </a:fld>
            <a:endParaRPr lang="ko-KR" altLang="en-US"/>
          </a:p>
        </p:txBody>
      </p:sp>
      <p:sp>
        <p:nvSpPr>
          <p:cNvPr id="5" name="바닥글 개체 틀 4">
            <a:extLst>
              <a:ext uri="{FF2B5EF4-FFF2-40B4-BE49-F238E27FC236}">
                <a16:creationId xmlns:a16="http://schemas.microsoft.com/office/drawing/2014/main" id="{0F53192D-9B11-BC08-690E-057E9B793B0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2BA97867-1165-514B-3428-D07614E0CA95}"/>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144883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13B5C546-51AB-745D-6D7D-2B5DA72675CD}"/>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E4F5A309-7B76-7AA3-9209-052319F614D6}"/>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60EB570-86E2-5289-B569-E4AF53A3A473}"/>
              </a:ext>
            </a:extLst>
          </p:cNvPr>
          <p:cNvSpPr>
            <a:spLocks noGrp="1"/>
          </p:cNvSpPr>
          <p:nvPr>
            <p:ph type="dt" sz="half" idx="10"/>
          </p:nvPr>
        </p:nvSpPr>
        <p:spPr/>
        <p:txBody>
          <a:bodyPr/>
          <a:lstStyle/>
          <a:p>
            <a:fld id="{88375C97-CD37-45FA-BEF0-2C86682EC6FB}" type="datetimeFigureOut">
              <a:rPr lang="ko-KR" altLang="en-US" smtClean="0"/>
              <a:t>2023-04-10</a:t>
            </a:fld>
            <a:endParaRPr lang="ko-KR" altLang="en-US"/>
          </a:p>
        </p:txBody>
      </p:sp>
      <p:sp>
        <p:nvSpPr>
          <p:cNvPr id="5" name="바닥글 개체 틀 4">
            <a:extLst>
              <a:ext uri="{FF2B5EF4-FFF2-40B4-BE49-F238E27FC236}">
                <a16:creationId xmlns:a16="http://schemas.microsoft.com/office/drawing/2014/main" id="{0B4105EF-B1DC-9BE2-F60C-E5801DFF561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26AA1CF-B256-5FB6-CFE5-292DB3B8489B}"/>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5414200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2F17A97-A49A-E623-0C41-85B06187F6C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0F31718F-633B-9840-3754-D4A16F6EF4E7}"/>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0DE4C88E-DE2E-8780-051C-14702B100D61}"/>
              </a:ext>
            </a:extLst>
          </p:cNvPr>
          <p:cNvSpPr>
            <a:spLocks noGrp="1"/>
          </p:cNvSpPr>
          <p:nvPr>
            <p:ph type="dt" sz="half" idx="10"/>
          </p:nvPr>
        </p:nvSpPr>
        <p:spPr/>
        <p:txBody>
          <a:bodyPr/>
          <a:lstStyle/>
          <a:p>
            <a:fld id="{88375C97-CD37-45FA-BEF0-2C86682EC6FB}" type="datetimeFigureOut">
              <a:rPr lang="ko-KR" altLang="en-US" smtClean="0"/>
              <a:t>2023-04-10</a:t>
            </a:fld>
            <a:endParaRPr lang="ko-KR" altLang="en-US"/>
          </a:p>
        </p:txBody>
      </p:sp>
      <p:sp>
        <p:nvSpPr>
          <p:cNvPr id="5" name="바닥글 개체 틀 4">
            <a:extLst>
              <a:ext uri="{FF2B5EF4-FFF2-40B4-BE49-F238E27FC236}">
                <a16:creationId xmlns:a16="http://schemas.microsoft.com/office/drawing/2014/main" id="{71716442-AA70-8C3A-E053-1970473F269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390F751-E25C-6444-32C3-0F658DE648A9}"/>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2722822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A20A3F7-3234-3161-D04A-18514EB5AFEA}"/>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598B5248-4CBA-CC01-8E1B-33757F3E51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8EA07AD6-449F-DD37-83AA-383044DF3793}"/>
              </a:ext>
            </a:extLst>
          </p:cNvPr>
          <p:cNvSpPr>
            <a:spLocks noGrp="1"/>
          </p:cNvSpPr>
          <p:nvPr>
            <p:ph type="dt" sz="half" idx="10"/>
          </p:nvPr>
        </p:nvSpPr>
        <p:spPr/>
        <p:txBody>
          <a:bodyPr/>
          <a:lstStyle/>
          <a:p>
            <a:fld id="{88375C97-CD37-45FA-BEF0-2C86682EC6FB}" type="datetimeFigureOut">
              <a:rPr lang="ko-KR" altLang="en-US" smtClean="0"/>
              <a:t>2023-04-10</a:t>
            </a:fld>
            <a:endParaRPr lang="ko-KR" altLang="en-US"/>
          </a:p>
        </p:txBody>
      </p:sp>
      <p:sp>
        <p:nvSpPr>
          <p:cNvPr id="5" name="바닥글 개체 틀 4">
            <a:extLst>
              <a:ext uri="{FF2B5EF4-FFF2-40B4-BE49-F238E27FC236}">
                <a16:creationId xmlns:a16="http://schemas.microsoft.com/office/drawing/2014/main" id="{0B6B9939-C81F-E5FD-5A3D-1B626B1181A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5224A39-5D4E-023C-3939-6BADBBDB1CC3}"/>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985181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59B25F5-3EB2-3404-4A66-3406616686B2}"/>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93FC8FBF-8F87-5353-A0E2-CA94889F9AB0}"/>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39C1CE45-2FCD-53FB-2A40-27BC74976895}"/>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BD24EF83-0370-4AEE-791C-015D6AA9FE99}"/>
              </a:ext>
            </a:extLst>
          </p:cNvPr>
          <p:cNvSpPr>
            <a:spLocks noGrp="1"/>
          </p:cNvSpPr>
          <p:nvPr>
            <p:ph type="dt" sz="half" idx="10"/>
          </p:nvPr>
        </p:nvSpPr>
        <p:spPr/>
        <p:txBody>
          <a:bodyPr/>
          <a:lstStyle/>
          <a:p>
            <a:fld id="{88375C97-CD37-45FA-BEF0-2C86682EC6FB}" type="datetimeFigureOut">
              <a:rPr lang="ko-KR" altLang="en-US" smtClean="0"/>
              <a:t>2023-04-10</a:t>
            </a:fld>
            <a:endParaRPr lang="ko-KR" altLang="en-US"/>
          </a:p>
        </p:txBody>
      </p:sp>
      <p:sp>
        <p:nvSpPr>
          <p:cNvPr id="6" name="바닥글 개체 틀 5">
            <a:extLst>
              <a:ext uri="{FF2B5EF4-FFF2-40B4-BE49-F238E27FC236}">
                <a16:creationId xmlns:a16="http://schemas.microsoft.com/office/drawing/2014/main" id="{60B4E9EF-8203-75E5-EBB8-5A3806D86CA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DD7B5AAF-5976-4E06-29DD-5C7496F40EEF}"/>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780303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3129D5-9EF4-4813-6A7A-69003939F2B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F0906753-F879-271A-609A-3762921C4E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A540B103-0B6B-36A7-7EDA-560EAFC8AE87}"/>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4E480777-8D72-7C2B-8A12-64908D3132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E9E836C1-FDB4-11E8-8EF2-976B2AE80784}"/>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2DD31FF6-3639-8896-6EBD-2D9A8782DA2D}"/>
              </a:ext>
            </a:extLst>
          </p:cNvPr>
          <p:cNvSpPr>
            <a:spLocks noGrp="1"/>
          </p:cNvSpPr>
          <p:nvPr>
            <p:ph type="dt" sz="half" idx="10"/>
          </p:nvPr>
        </p:nvSpPr>
        <p:spPr/>
        <p:txBody>
          <a:bodyPr/>
          <a:lstStyle/>
          <a:p>
            <a:fld id="{88375C97-CD37-45FA-BEF0-2C86682EC6FB}" type="datetimeFigureOut">
              <a:rPr lang="ko-KR" altLang="en-US" smtClean="0"/>
              <a:t>2023-04-10</a:t>
            </a:fld>
            <a:endParaRPr lang="ko-KR" altLang="en-US"/>
          </a:p>
        </p:txBody>
      </p:sp>
      <p:sp>
        <p:nvSpPr>
          <p:cNvPr id="8" name="바닥글 개체 틀 7">
            <a:extLst>
              <a:ext uri="{FF2B5EF4-FFF2-40B4-BE49-F238E27FC236}">
                <a16:creationId xmlns:a16="http://schemas.microsoft.com/office/drawing/2014/main" id="{3466A3EE-39D0-4AEE-BCAB-5E710E686024}"/>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9976C515-792E-6043-0D41-D9C5D098B1B0}"/>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1542285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F3C6267-7CC3-799A-538E-0023E8DF7E9D}"/>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10B09656-B83B-B6CF-0D29-29428B1BA2AE}"/>
              </a:ext>
            </a:extLst>
          </p:cNvPr>
          <p:cNvSpPr>
            <a:spLocks noGrp="1"/>
          </p:cNvSpPr>
          <p:nvPr>
            <p:ph type="dt" sz="half" idx="10"/>
          </p:nvPr>
        </p:nvSpPr>
        <p:spPr/>
        <p:txBody>
          <a:bodyPr/>
          <a:lstStyle/>
          <a:p>
            <a:fld id="{88375C97-CD37-45FA-BEF0-2C86682EC6FB}" type="datetimeFigureOut">
              <a:rPr lang="ko-KR" altLang="en-US" smtClean="0"/>
              <a:t>2023-04-10</a:t>
            </a:fld>
            <a:endParaRPr lang="ko-KR" altLang="en-US"/>
          </a:p>
        </p:txBody>
      </p:sp>
      <p:sp>
        <p:nvSpPr>
          <p:cNvPr id="4" name="바닥글 개체 틀 3">
            <a:extLst>
              <a:ext uri="{FF2B5EF4-FFF2-40B4-BE49-F238E27FC236}">
                <a16:creationId xmlns:a16="http://schemas.microsoft.com/office/drawing/2014/main" id="{959BC1F6-3D38-CA55-B283-29CF99447519}"/>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97FC73C2-D965-72FD-AD4E-7C184235D036}"/>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1584097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30F8063-97C7-8482-A0FF-B53458788694}"/>
              </a:ext>
            </a:extLst>
          </p:cNvPr>
          <p:cNvSpPr>
            <a:spLocks noGrp="1"/>
          </p:cNvSpPr>
          <p:nvPr>
            <p:ph type="dt" sz="half" idx="10"/>
          </p:nvPr>
        </p:nvSpPr>
        <p:spPr/>
        <p:txBody>
          <a:bodyPr/>
          <a:lstStyle/>
          <a:p>
            <a:fld id="{88375C97-CD37-45FA-BEF0-2C86682EC6FB}" type="datetimeFigureOut">
              <a:rPr lang="ko-KR" altLang="en-US" smtClean="0"/>
              <a:t>2023-04-10</a:t>
            </a:fld>
            <a:endParaRPr lang="ko-KR" altLang="en-US"/>
          </a:p>
        </p:txBody>
      </p:sp>
      <p:sp>
        <p:nvSpPr>
          <p:cNvPr id="3" name="바닥글 개체 틀 2">
            <a:extLst>
              <a:ext uri="{FF2B5EF4-FFF2-40B4-BE49-F238E27FC236}">
                <a16:creationId xmlns:a16="http://schemas.microsoft.com/office/drawing/2014/main" id="{B5D15067-08D7-5781-92DF-C905F4AF671F}"/>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53ABBC12-4A7B-17AF-0A2F-35202977759A}"/>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26668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A92815B-2405-6950-EB32-E9D6D408084F}"/>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27509BFD-5D66-09A8-7550-23997CB8E7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63927410-0639-2004-555E-B9941E54A7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A24819E6-F667-7050-A1D3-EC0A352FF3DF}"/>
              </a:ext>
            </a:extLst>
          </p:cNvPr>
          <p:cNvSpPr>
            <a:spLocks noGrp="1"/>
          </p:cNvSpPr>
          <p:nvPr>
            <p:ph type="dt" sz="half" idx="10"/>
          </p:nvPr>
        </p:nvSpPr>
        <p:spPr/>
        <p:txBody>
          <a:bodyPr/>
          <a:lstStyle/>
          <a:p>
            <a:fld id="{88375C97-CD37-45FA-BEF0-2C86682EC6FB}" type="datetimeFigureOut">
              <a:rPr lang="ko-KR" altLang="en-US" smtClean="0"/>
              <a:t>2023-04-10</a:t>
            </a:fld>
            <a:endParaRPr lang="ko-KR" altLang="en-US"/>
          </a:p>
        </p:txBody>
      </p:sp>
      <p:sp>
        <p:nvSpPr>
          <p:cNvPr id="6" name="바닥글 개체 틀 5">
            <a:extLst>
              <a:ext uri="{FF2B5EF4-FFF2-40B4-BE49-F238E27FC236}">
                <a16:creationId xmlns:a16="http://schemas.microsoft.com/office/drawing/2014/main" id="{617FBFC8-FBCB-2F42-8AD8-1812D8A2832F}"/>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BCA00017-C2E0-EAFD-6601-16858D5108CB}"/>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3405785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F23A24-A2AB-00D5-99B2-C7BBB1463223}"/>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E493B8DF-95DD-1B29-2C70-CDA16E6BAF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23519C20-2016-3909-CD7A-B4CAAEDD93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BD11214E-0A16-2291-E31B-4C05C9624D5E}"/>
              </a:ext>
            </a:extLst>
          </p:cNvPr>
          <p:cNvSpPr>
            <a:spLocks noGrp="1"/>
          </p:cNvSpPr>
          <p:nvPr>
            <p:ph type="dt" sz="half" idx="10"/>
          </p:nvPr>
        </p:nvSpPr>
        <p:spPr/>
        <p:txBody>
          <a:bodyPr/>
          <a:lstStyle/>
          <a:p>
            <a:fld id="{88375C97-CD37-45FA-BEF0-2C86682EC6FB}" type="datetimeFigureOut">
              <a:rPr lang="ko-KR" altLang="en-US" smtClean="0"/>
              <a:t>2023-04-10</a:t>
            </a:fld>
            <a:endParaRPr lang="ko-KR" altLang="en-US"/>
          </a:p>
        </p:txBody>
      </p:sp>
      <p:sp>
        <p:nvSpPr>
          <p:cNvPr id="6" name="바닥글 개체 틀 5">
            <a:extLst>
              <a:ext uri="{FF2B5EF4-FFF2-40B4-BE49-F238E27FC236}">
                <a16:creationId xmlns:a16="http://schemas.microsoft.com/office/drawing/2014/main" id="{3B5544F0-7DC5-908B-9189-F81D482FE8D4}"/>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AB4B11B0-31A5-D2B4-5B8C-556F43CFCE1C}"/>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3085593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E7B46D7F-96EE-686B-E9D4-96E5E0DA25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99747757-E12B-B7C5-6681-DC34E969B3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834F2B1F-CDDA-BF18-4F31-35655D2A69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375C97-CD37-45FA-BEF0-2C86682EC6FB}" type="datetimeFigureOut">
              <a:rPr lang="ko-KR" altLang="en-US" smtClean="0"/>
              <a:t>2023-04-10</a:t>
            </a:fld>
            <a:endParaRPr lang="ko-KR" altLang="en-US"/>
          </a:p>
        </p:txBody>
      </p:sp>
      <p:sp>
        <p:nvSpPr>
          <p:cNvPr id="5" name="바닥글 개체 틀 4">
            <a:extLst>
              <a:ext uri="{FF2B5EF4-FFF2-40B4-BE49-F238E27FC236}">
                <a16:creationId xmlns:a16="http://schemas.microsoft.com/office/drawing/2014/main" id="{27DC18CA-E1F2-2B2A-70A0-1B5BCF0298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133EC53B-0867-013B-4A76-2863D97B71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2990173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00BEC19A-D5C2-ADD2-F09A-18B7440DE090}"/>
              </a:ext>
            </a:extLst>
          </p:cNvPr>
          <p:cNvSpPr/>
          <p:nvPr/>
        </p:nvSpPr>
        <p:spPr>
          <a:xfrm>
            <a:off x="533220" y="372666"/>
            <a:ext cx="4646334" cy="264669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A5BA0AD3-4FE6-02AE-16F1-E53B0641FD1C}"/>
              </a:ext>
            </a:extLst>
          </p:cNvPr>
          <p:cNvSpPr/>
          <p:nvPr/>
        </p:nvSpPr>
        <p:spPr>
          <a:xfrm>
            <a:off x="7049209" y="385479"/>
            <a:ext cx="4646334" cy="264669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529B9ABA-7248-DEA2-3BD7-40D46E84A1F0}"/>
              </a:ext>
            </a:extLst>
          </p:cNvPr>
          <p:cNvSpPr/>
          <p:nvPr/>
        </p:nvSpPr>
        <p:spPr>
          <a:xfrm>
            <a:off x="533220" y="4078358"/>
            <a:ext cx="4646334" cy="264669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7CA61D84-B1ED-49E4-6704-0ECD783FAD11}"/>
              </a:ext>
            </a:extLst>
          </p:cNvPr>
          <p:cNvSpPr/>
          <p:nvPr/>
        </p:nvSpPr>
        <p:spPr>
          <a:xfrm>
            <a:off x="6932997" y="4078358"/>
            <a:ext cx="4646334" cy="264669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 name="직선 화살표 연결선 7">
            <a:extLst>
              <a:ext uri="{FF2B5EF4-FFF2-40B4-BE49-F238E27FC236}">
                <a16:creationId xmlns:a16="http://schemas.microsoft.com/office/drawing/2014/main" id="{B93AC25D-AAD0-179D-C6F7-F0EAD098055F}"/>
              </a:ext>
            </a:extLst>
          </p:cNvPr>
          <p:cNvCxnSpPr/>
          <p:nvPr/>
        </p:nvCxnSpPr>
        <p:spPr>
          <a:xfrm>
            <a:off x="5592773" y="1791978"/>
            <a:ext cx="1006454" cy="0"/>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9" name="직선 화살표 연결선 8">
            <a:extLst>
              <a:ext uri="{FF2B5EF4-FFF2-40B4-BE49-F238E27FC236}">
                <a16:creationId xmlns:a16="http://schemas.microsoft.com/office/drawing/2014/main" id="{6A226554-3C78-AC80-C615-7BC7E7F1371D}"/>
              </a:ext>
            </a:extLst>
          </p:cNvPr>
          <p:cNvCxnSpPr>
            <a:cxnSpLocks/>
          </p:cNvCxnSpPr>
          <p:nvPr/>
        </p:nvCxnSpPr>
        <p:spPr>
          <a:xfrm>
            <a:off x="9449823" y="3116171"/>
            <a:ext cx="2722" cy="722469"/>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10" name="직선 화살표 연결선 9">
            <a:extLst>
              <a:ext uri="{FF2B5EF4-FFF2-40B4-BE49-F238E27FC236}">
                <a16:creationId xmlns:a16="http://schemas.microsoft.com/office/drawing/2014/main" id="{04585C55-CF72-046A-579E-F36663E7D975}"/>
              </a:ext>
            </a:extLst>
          </p:cNvPr>
          <p:cNvCxnSpPr>
            <a:cxnSpLocks/>
          </p:cNvCxnSpPr>
          <p:nvPr/>
        </p:nvCxnSpPr>
        <p:spPr>
          <a:xfrm flipH="1">
            <a:off x="5592773" y="5412757"/>
            <a:ext cx="1007476" cy="0"/>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pic>
        <p:nvPicPr>
          <p:cNvPr id="20" name="그림 19">
            <a:extLst>
              <a:ext uri="{FF2B5EF4-FFF2-40B4-BE49-F238E27FC236}">
                <a16:creationId xmlns:a16="http://schemas.microsoft.com/office/drawing/2014/main" id="{DC5DA6F8-E7B0-929B-9A75-7302DDD92022}"/>
              </a:ext>
            </a:extLst>
          </p:cNvPr>
          <p:cNvPicPr>
            <a:picLocks noChangeAspect="1"/>
          </p:cNvPicPr>
          <p:nvPr/>
        </p:nvPicPr>
        <p:blipFill>
          <a:blip r:embed="rId2"/>
          <a:stretch>
            <a:fillRect/>
          </a:stretch>
        </p:blipFill>
        <p:spPr>
          <a:xfrm>
            <a:off x="7049209" y="385480"/>
            <a:ext cx="4646334" cy="2633880"/>
          </a:xfrm>
          <a:prstGeom prst="rect">
            <a:avLst/>
          </a:prstGeom>
        </p:spPr>
      </p:pic>
      <p:sp>
        <p:nvSpPr>
          <p:cNvPr id="12" name="TextBox 11">
            <a:extLst>
              <a:ext uri="{FF2B5EF4-FFF2-40B4-BE49-F238E27FC236}">
                <a16:creationId xmlns:a16="http://schemas.microsoft.com/office/drawing/2014/main" id="{65F850C0-9B8F-7915-135A-34484E5E2068}"/>
              </a:ext>
            </a:extLst>
          </p:cNvPr>
          <p:cNvSpPr txBox="1"/>
          <p:nvPr/>
        </p:nvSpPr>
        <p:spPr>
          <a:xfrm>
            <a:off x="7772599" y="17647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a:t>
            </a:r>
          </a:p>
        </p:txBody>
      </p:sp>
      <p:pic>
        <p:nvPicPr>
          <p:cNvPr id="22" name="그림 21">
            <a:extLst>
              <a:ext uri="{FF2B5EF4-FFF2-40B4-BE49-F238E27FC236}">
                <a16:creationId xmlns:a16="http://schemas.microsoft.com/office/drawing/2014/main" id="{DDA07D3E-F13E-14C3-8027-4A8F702CD6D2}"/>
              </a:ext>
            </a:extLst>
          </p:cNvPr>
          <p:cNvPicPr>
            <a:picLocks noChangeAspect="1"/>
          </p:cNvPicPr>
          <p:nvPr/>
        </p:nvPicPr>
        <p:blipFill>
          <a:blip r:embed="rId3"/>
          <a:stretch>
            <a:fillRect/>
          </a:stretch>
        </p:blipFill>
        <p:spPr>
          <a:xfrm>
            <a:off x="6932995" y="4087504"/>
            <a:ext cx="4646335" cy="2646695"/>
          </a:xfrm>
          <a:prstGeom prst="rect">
            <a:avLst/>
          </a:prstGeom>
        </p:spPr>
      </p:pic>
      <p:sp>
        <p:nvSpPr>
          <p:cNvPr id="13" name="TextBox 12">
            <a:extLst>
              <a:ext uri="{FF2B5EF4-FFF2-40B4-BE49-F238E27FC236}">
                <a16:creationId xmlns:a16="http://schemas.microsoft.com/office/drawing/2014/main" id="{4339285B-B699-D217-6F5F-6E1E49F9A3F2}"/>
              </a:ext>
            </a:extLst>
          </p:cNvPr>
          <p:cNvSpPr txBox="1"/>
          <p:nvPr/>
        </p:nvSpPr>
        <p:spPr>
          <a:xfrm>
            <a:off x="7772599" y="3910364"/>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a:t>
            </a:r>
          </a:p>
        </p:txBody>
      </p:sp>
      <p:pic>
        <p:nvPicPr>
          <p:cNvPr id="24" name="그림 23">
            <a:extLst>
              <a:ext uri="{FF2B5EF4-FFF2-40B4-BE49-F238E27FC236}">
                <a16:creationId xmlns:a16="http://schemas.microsoft.com/office/drawing/2014/main" id="{4392511C-40D6-C361-D6DA-BF8E9DC6B70E}"/>
              </a:ext>
            </a:extLst>
          </p:cNvPr>
          <p:cNvPicPr>
            <a:picLocks noChangeAspect="1"/>
          </p:cNvPicPr>
          <p:nvPr/>
        </p:nvPicPr>
        <p:blipFill>
          <a:blip r:embed="rId4"/>
          <a:stretch>
            <a:fillRect/>
          </a:stretch>
        </p:blipFill>
        <p:spPr>
          <a:xfrm>
            <a:off x="533219" y="4087504"/>
            <a:ext cx="4646334" cy="2631118"/>
          </a:xfrm>
          <a:prstGeom prst="rect">
            <a:avLst/>
          </a:prstGeom>
        </p:spPr>
      </p:pic>
      <p:sp>
        <p:nvSpPr>
          <p:cNvPr id="14" name="TextBox 13">
            <a:extLst>
              <a:ext uri="{FF2B5EF4-FFF2-40B4-BE49-F238E27FC236}">
                <a16:creationId xmlns:a16="http://schemas.microsoft.com/office/drawing/2014/main" id="{6249BBC2-62E9-DFC0-836A-F0789E00A7CC}"/>
              </a:ext>
            </a:extLst>
          </p:cNvPr>
          <p:cNvSpPr txBox="1"/>
          <p:nvPr/>
        </p:nvSpPr>
        <p:spPr>
          <a:xfrm>
            <a:off x="1227829" y="3910364"/>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4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성역 및 엔딩</a:t>
            </a:r>
          </a:p>
        </p:txBody>
      </p:sp>
      <p:pic>
        <p:nvPicPr>
          <p:cNvPr id="26" name="그림 25">
            <a:extLst>
              <a:ext uri="{FF2B5EF4-FFF2-40B4-BE49-F238E27FC236}">
                <a16:creationId xmlns:a16="http://schemas.microsoft.com/office/drawing/2014/main" id="{7C8C1138-2469-85DC-5087-B62D9AF02781}"/>
              </a:ext>
            </a:extLst>
          </p:cNvPr>
          <p:cNvPicPr>
            <a:picLocks noChangeAspect="1"/>
          </p:cNvPicPr>
          <p:nvPr/>
        </p:nvPicPr>
        <p:blipFill>
          <a:blip r:embed="rId5"/>
          <a:stretch>
            <a:fillRect/>
          </a:stretch>
        </p:blipFill>
        <p:spPr>
          <a:xfrm>
            <a:off x="533220" y="361145"/>
            <a:ext cx="4663108" cy="2667362"/>
          </a:xfrm>
          <a:prstGeom prst="rect">
            <a:avLst/>
          </a:prstGeom>
        </p:spPr>
      </p:pic>
      <p:sp>
        <p:nvSpPr>
          <p:cNvPr id="11" name="TextBox 10">
            <a:extLst>
              <a:ext uri="{FF2B5EF4-FFF2-40B4-BE49-F238E27FC236}">
                <a16:creationId xmlns:a16="http://schemas.microsoft.com/office/drawing/2014/main" id="{86795C65-3D2F-F36D-0240-071ABE3350B6}"/>
              </a:ext>
            </a:extLst>
          </p:cNvPr>
          <p:cNvSpPr txBox="1"/>
          <p:nvPr/>
        </p:nvSpPr>
        <p:spPr>
          <a:xfrm>
            <a:off x="1179164" y="188000"/>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타이틀 및 오프닝</a:t>
            </a:r>
          </a:p>
        </p:txBody>
      </p:sp>
    </p:spTree>
    <p:extLst>
      <p:ext uri="{BB962C8B-B14F-4D97-AF65-F5344CB8AC3E}">
        <p14:creationId xmlns:p14="http://schemas.microsoft.com/office/powerpoint/2010/main" val="7523438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 상점</a:t>
            </a:r>
          </a:p>
        </p:txBody>
      </p:sp>
      <p:sp>
        <p:nvSpPr>
          <p:cNvPr id="17" name="직사각형 16">
            <a:extLst>
              <a:ext uri="{FF2B5EF4-FFF2-40B4-BE49-F238E27FC236}">
                <a16:creationId xmlns:a16="http://schemas.microsoft.com/office/drawing/2014/main" id="{9DBCA7F5-BA59-9C56-A378-DB941C070AA3}"/>
              </a:ext>
            </a:extLst>
          </p:cNvPr>
          <p:cNvSpPr/>
          <p:nvPr/>
        </p:nvSpPr>
        <p:spPr>
          <a:xfrm>
            <a:off x="4335429" y="730535"/>
            <a:ext cx="6637371" cy="20569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b="1" i="0" dirty="0" err="1">
                <a:solidFill>
                  <a:srgbClr val="E0F0FF"/>
                </a:solidFill>
                <a:effectLst/>
                <a:latin typeface="Open Sans" panose="020B0606030504020204" pitchFamily="34" charset="0"/>
              </a:rPr>
              <a:t>오우거</a:t>
            </a:r>
            <a:r>
              <a:rPr lang="ko-KR" altLang="en-US" b="1" i="0" dirty="0">
                <a:solidFill>
                  <a:srgbClr val="E0F0FF"/>
                </a:solidFill>
                <a:effectLst/>
                <a:latin typeface="Open Sans" panose="020B0606030504020204" pitchFamily="34" charset="0"/>
              </a:rPr>
              <a:t> </a:t>
            </a:r>
            <a:r>
              <a:rPr lang="ko-KR" altLang="en-US" b="1" i="0" dirty="0" err="1">
                <a:solidFill>
                  <a:srgbClr val="E0F0FF"/>
                </a:solidFill>
                <a:effectLst/>
                <a:latin typeface="Open Sans" panose="020B0606030504020204" pitchFamily="34" charset="0"/>
              </a:rPr>
              <a:t>쉐프</a:t>
            </a:r>
            <a:endParaRPr lang="en-US" altLang="ko-KR" b="1" i="0" dirty="0">
              <a:solidFill>
                <a:srgbClr val="E0F0FF"/>
              </a:solidFill>
              <a:effectLst/>
              <a:latin typeface="Open Sans" panose="020B0606030504020204" pitchFamily="34" charset="0"/>
            </a:endParaRPr>
          </a:p>
          <a:p>
            <a:pPr algn="ctr"/>
            <a:endParaRPr lang="en-US" altLang="ko-KR" b="1" i="0" dirty="0">
              <a:solidFill>
                <a:srgbClr val="E0F0FF"/>
              </a:solidFill>
              <a:effectLst/>
              <a:latin typeface="Open Sans" panose="020B0606030504020204" pitchFamily="34" charset="0"/>
            </a:endParaRPr>
          </a:p>
          <a:p>
            <a:pPr algn="ctr"/>
            <a:r>
              <a:rPr lang="ko-KR" altLang="en-US" b="0" i="0" dirty="0">
                <a:solidFill>
                  <a:schemeClr val="bg1"/>
                </a:solidFill>
                <a:effectLst/>
                <a:latin typeface="Open Sans" panose="020B0606030504020204" pitchFamily="34" charset="0"/>
              </a:rPr>
              <a:t>체력을 회복하는 요리 아이템을 판매한다</a:t>
            </a:r>
            <a:r>
              <a:rPr lang="en-US" altLang="ko-KR" b="0" i="0" dirty="0">
                <a:solidFill>
                  <a:schemeClr val="bg1"/>
                </a:solidFill>
                <a:effectLst/>
                <a:latin typeface="Open Sans" panose="020B0606030504020204" pitchFamily="34" charset="0"/>
              </a:rPr>
              <a:t>.</a:t>
            </a:r>
            <a:endParaRPr lang="ko-KR" altLang="en-US" dirty="0">
              <a:solidFill>
                <a:schemeClr val="bg1"/>
              </a:solidFill>
            </a:endParaRPr>
          </a:p>
        </p:txBody>
      </p:sp>
      <p:sp>
        <p:nvSpPr>
          <p:cNvPr id="18" name="직사각형 17">
            <a:extLst>
              <a:ext uri="{FF2B5EF4-FFF2-40B4-BE49-F238E27FC236}">
                <a16:creationId xmlns:a16="http://schemas.microsoft.com/office/drawing/2014/main" id="{92E48BA7-21C3-91D8-0023-BF8485647EA7}"/>
              </a:ext>
            </a:extLst>
          </p:cNvPr>
          <p:cNvSpPr/>
          <p:nvPr/>
        </p:nvSpPr>
        <p:spPr>
          <a:xfrm>
            <a:off x="4335427" y="2927716"/>
            <a:ext cx="6637371" cy="17774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b="1" i="0" dirty="0">
                <a:solidFill>
                  <a:srgbClr val="E0F0FF"/>
                </a:solidFill>
                <a:effectLst/>
                <a:latin typeface="Open Sans" panose="020B0606030504020204" pitchFamily="34" charset="0"/>
              </a:rPr>
              <a:t>수집가</a:t>
            </a:r>
            <a:endParaRPr lang="en-US" altLang="ko-KR" b="1" i="0" dirty="0">
              <a:solidFill>
                <a:srgbClr val="E0F0FF"/>
              </a:solidFill>
              <a:effectLst/>
              <a:latin typeface="Open Sans" panose="020B0606030504020204" pitchFamily="34" charset="0"/>
            </a:endParaRPr>
          </a:p>
          <a:p>
            <a:pPr algn="ctr"/>
            <a:endParaRPr lang="en-US" altLang="ko-KR" dirty="0">
              <a:solidFill>
                <a:schemeClr val="bg1"/>
              </a:solidFill>
            </a:endParaRPr>
          </a:p>
          <a:p>
            <a:pPr algn="ctr"/>
            <a:r>
              <a:rPr lang="ko-KR" altLang="en-US" b="0" i="0" dirty="0">
                <a:solidFill>
                  <a:schemeClr val="bg1"/>
                </a:solidFill>
                <a:effectLst/>
                <a:latin typeface="Open Sans" panose="020B0606030504020204" pitchFamily="34" charset="0"/>
              </a:rPr>
              <a:t>랜덤으로 </a:t>
            </a:r>
            <a:r>
              <a:rPr lang="en-US" altLang="ko-KR" b="0" i="0" dirty="0">
                <a:solidFill>
                  <a:schemeClr val="bg1"/>
                </a:solidFill>
                <a:effectLst/>
                <a:latin typeface="Open Sans" panose="020B0606030504020204" pitchFamily="34" charset="0"/>
              </a:rPr>
              <a:t>4</a:t>
            </a:r>
            <a:r>
              <a:rPr lang="ko-KR" altLang="en-US" b="0" i="0" dirty="0">
                <a:solidFill>
                  <a:schemeClr val="bg1"/>
                </a:solidFill>
                <a:effectLst/>
                <a:latin typeface="Open Sans" panose="020B0606030504020204" pitchFamily="34" charset="0"/>
              </a:rPr>
              <a:t>개의 아이템을 판매한다</a:t>
            </a:r>
            <a:r>
              <a:rPr lang="en-US" altLang="ko-KR" b="0" i="0" dirty="0">
                <a:solidFill>
                  <a:schemeClr val="bg1"/>
                </a:solidFill>
                <a:effectLst/>
                <a:latin typeface="Open Sans" panose="020B0606030504020204" pitchFamily="34" charset="0"/>
              </a:rPr>
              <a:t>.</a:t>
            </a:r>
            <a:endParaRPr lang="ko-KR" altLang="en-US" dirty="0">
              <a:solidFill>
                <a:schemeClr val="bg1"/>
              </a:solidFill>
            </a:endParaRPr>
          </a:p>
        </p:txBody>
      </p:sp>
      <p:sp>
        <p:nvSpPr>
          <p:cNvPr id="19" name="직사각형 18">
            <a:extLst>
              <a:ext uri="{FF2B5EF4-FFF2-40B4-BE49-F238E27FC236}">
                <a16:creationId xmlns:a16="http://schemas.microsoft.com/office/drawing/2014/main" id="{197615F9-FD22-E90A-8148-379BBF61E504}"/>
              </a:ext>
            </a:extLst>
          </p:cNvPr>
          <p:cNvSpPr/>
          <p:nvPr/>
        </p:nvSpPr>
        <p:spPr>
          <a:xfrm>
            <a:off x="4335426" y="4885259"/>
            <a:ext cx="6637371" cy="17774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b="1" i="0" dirty="0">
                <a:solidFill>
                  <a:srgbClr val="E0F0FF"/>
                </a:solidFill>
                <a:effectLst/>
                <a:latin typeface="Open Sans" panose="020B0606030504020204" pitchFamily="34" charset="0"/>
              </a:rPr>
              <a:t>정수 장인</a:t>
            </a:r>
            <a:endParaRPr lang="en-US" altLang="ko-KR" b="1" i="0" dirty="0">
              <a:solidFill>
                <a:srgbClr val="E0F0FF"/>
              </a:solidFill>
              <a:effectLst/>
              <a:latin typeface="Open Sans" panose="020B0606030504020204" pitchFamily="34" charset="0"/>
            </a:endParaRPr>
          </a:p>
          <a:p>
            <a:pPr algn="ctr"/>
            <a:endParaRPr lang="en-US" altLang="ko-KR" b="1" dirty="0">
              <a:solidFill>
                <a:schemeClr val="bg1"/>
              </a:solidFill>
              <a:latin typeface="Open Sans" panose="020B0606030504020204" pitchFamily="34" charset="0"/>
            </a:endParaRPr>
          </a:p>
          <a:p>
            <a:pPr algn="ctr"/>
            <a:r>
              <a:rPr lang="ko-KR" altLang="en-US" b="0" i="0" dirty="0">
                <a:solidFill>
                  <a:schemeClr val="bg1"/>
                </a:solidFill>
                <a:effectLst/>
                <a:latin typeface="Open Sans" panose="020B0606030504020204" pitchFamily="34" charset="0"/>
              </a:rPr>
              <a:t>랜덤으로 </a:t>
            </a:r>
            <a:r>
              <a:rPr lang="en-US" altLang="ko-KR" b="0" i="0" dirty="0">
                <a:solidFill>
                  <a:schemeClr val="bg1"/>
                </a:solidFill>
                <a:effectLst/>
                <a:latin typeface="Open Sans" panose="020B0606030504020204" pitchFamily="34" charset="0"/>
              </a:rPr>
              <a:t>1</a:t>
            </a:r>
            <a:r>
              <a:rPr lang="ko-KR" altLang="en-US" b="0" i="0" dirty="0">
                <a:solidFill>
                  <a:schemeClr val="bg1"/>
                </a:solidFill>
                <a:effectLst/>
                <a:latin typeface="Open Sans" panose="020B0606030504020204" pitchFamily="34" charset="0"/>
              </a:rPr>
              <a:t>개의 정수를 판매한다</a:t>
            </a:r>
            <a:r>
              <a:rPr lang="en-US" altLang="ko-KR" b="0" i="0" dirty="0">
                <a:solidFill>
                  <a:schemeClr val="bg1"/>
                </a:solidFill>
                <a:effectLst/>
                <a:latin typeface="Open Sans" panose="020B0606030504020204" pitchFamily="34" charset="0"/>
              </a:rPr>
              <a:t>.</a:t>
            </a:r>
            <a:endParaRPr lang="ko-KR" altLang="en-US" dirty="0">
              <a:solidFill>
                <a:schemeClr val="bg1"/>
              </a:solidFill>
            </a:endParaRPr>
          </a:p>
        </p:txBody>
      </p:sp>
      <p:pic>
        <p:nvPicPr>
          <p:cNvPr id="21" name="그림 20">
            <a:extLst>
              <a:ext uri="{FF2B5EF4-FFF2-40B4-BE49-F238E27FC236}">
                <a16:creationId xmlns:a16="http://schemas.microsoft.com/office/drawing/2014/main" id="{4ED16984-D680-F73B-B9DE-A258FD4C4717}"/>
              </a:ext>
            </a:extLst>
          </p:cNvPr>
          <p:cNvPicPr>
            <a:picLocks noChangeAspect="1"/>
          </p:cNvPicPr>
          <p:nvPr/>
        </p:nvPicPr>
        <p:blipFill>
          <a:blip r:embed="rId2"/>
          <a:stretch>
            <a:fillRect/>
          </a:stretch>
        </p:blipFill>
        <p:spPr>
          <a:xfrm>
            <a:off x="705590" y="730535"/>
            <a:ext cx="3629837" cy="2056907"/>
          </a:xfrm>
          <a:prstGeom prst="rect">
            <a:avLst/>
          </a:prstGeom>
        </p:spPr>
      </p:pic>
      <p:pic>
        <p:nvPicPr>
          <p:cNvPr id="23" name="그림 22">
            <a:extLst>
              <a:ext uri="{FF2B5EF4-FFF2-40B4-BE49-F238E27FC236}">
                <a16:creationId xmlns:a16="http://schemas.microsoft.com/office/drawing/2014/main" id="{0E5A4548-61AA-5311-6D78-4CFF508400F6}"/>
              </a:ext>
            </a:extLst>
          </p:cNvPr>
          <p:cNvPicPr>
            <a:picLocks noChangeAspect="1"/>
          </p:cNvPicPr>
          <p:nvPr/>
        </p:nvPicPr>
        <p:blipFill>
          <a:blip r:embed="rId3"/>
          <a:stretch>
            <a:fillRect/>
          </a:stretch>
        </p:blipFill>
        <p:spPr>
          <a:xfrm>
            <a:off x="1448312" y="2927715"/>
            <a:ext cx="2887116" cy="1817271"/>
          </a:xfrm>
          <a:prstGeom prst="rect">
            <a:avLst/>
          </a:prstGeom>
        </p:spPr>
      </p:pic>
      <p:pic>
        <p:nvPicPr>
          <p:cNvPr id="25" name="그림 24">
            <a:extLst>
              <a:ext uri="{FF2B5EF4-FFF2-40B4-BE49-F238E27FC236}">
                <a16:creationId xmlns:a16="http://schemas.microsoft.com/office/drawing/2014/main" id="{FDD3D7CE-566D-9817-FB7A-8538A30794F2}"/>
              </a:ext>
            </a:extLst>
          </p:cNvPr>
          <p:cNvPicPr>
            <a:picLocks noChangeAspect="1"/>
          </p:cNvPicPr>
          <p:nvPr/>
        </p:nvPicPr>
        <p:blipFill>
          <a:blip r:embed="rId4"/>
          <a:stretch>
            <a:fillRect/>
          </a:stretch>
        </p:blipFill>
        <p:spPr>
          <a:xfrm>
            <a:off x="1828801" y="4885259"/>
            <a:ext cx="2506626" cy="1804286"/>
          </a:xfrm>
          <a:prstGeom prst="rect">
            <a:avLst/>
          </a:prstGeom>
        </p:spPr>
      </p:pic>
    </p:spTree>
    <p:extLst>
      <p:ext uri="{BB962C8B-B14F-4D97-AF65-F5344CB8AC3E}">
        <p14:creationId xmlns:p14="http://schemas.microsoft.com/office/powerpoint/2010/main" val="121297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상점 배치</a:t>
            </a:r>
          </a:p>
        </p:txBody>
      </p:sp>
      <p:sp>
        <p:nvSpPr>
          <p:cNvPr id="3" name="직사각형 2">
            <a:extLst>
              <a:ext uri="{FF2B5EF4-FFF2-40B4-BE49-F238E27FC236}">
                <a16:creationId xmlns:a16="http://schemas.microsoft.com/office/drawing/2014/main" id="{E5AC7F6C-C486-FF42-C658-D5C4E2CB9B68}"/>
              </a:ext>
            </a:extLst>
          </p:cNvPr>
          <p:cNvSpPr/>
          <p:nvPr/>
        </p:nvSpPr>
        <p:spPr>
          <a:xfrm>
            <a:off x="0" y="6523538"/>
            <a:ext cx="12192000"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E58057C3-0130-54DB-17BE-C742E2F3B5B8}"/>
              </a:ext>
            </a:extLst>
          </p:cNvPr>
          <p:cNvSpPr/>
          <p:nvPr/>
        </p:nvSpPr>
        <p:spPr>
          <a:xfrm>
            <a:off x="0" y="4601663"/>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76ACC41D-72E1-BAB8-6680-94877412CCAF}"/>
              </a:ext>
            </a:extLst>
          </p:cNvPr>
          <p:cNvSpPr/>
          <p:nvPr/>
        </p:nvSpPr>
        <p:spPr>
          <a:xfrm>
            <a:off x="9178776" y="2845993"/>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13D3821C-C672-D5A1-C89B-A7AE817CDB4B}"/>
              </a:ext>
            </a:extLst>
          </p:cNvPr>
          <p:cNvSpPr/>
          <p:nvPr/>
        </p:nvSpPr>
        <p:spPr>
          <a:xfrm>
            <a:off x="4589388" y="3523611"/>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B62C8937-2882-3DCD-080E-543A6209CD84}"/>
              </a:ext>
            </a:extLst>
          </p:cNvPr>
          <p:cNvSpPr/>
          <p:nvPr/>
        </p:nvSpPr>
        <p:spPr>
          <a:xfrm>
            <a:off x="2126441" y="1936198"/>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pic>
        <p:nvPicPr>
          <p:cNvPr id="12" name="그림 11">
            <a:extLst>
              <a:ext uri="{FF2B5EF4-FFF2-40B4-BE49-F238E27FC236}">
                <a16:creationId xmlns:a16="http://schemas.microsoft.com/office/drawing/2014/main" id="{77D4AB59-107B-F1B6-303E-5376D2A2D8BE}"/>
              </a:ext>
            </a:extLst>
          </p:cNvPr>
          <p:cNvPicPr>
            <a:picLocks noChangeAspect="1"/>
          </p:cNvPicPr>
          <p:nvPr/>
        </p:nvPicPr>
        <p:blipFill>
          <a:blip r:embed="rId2"/>
          <a:stretch>
            <a:fillRect/>
          </a:stretch>
        </p:blipFill>
        <p:spPr>
          <a:xfrm>
            <a:off x="9178776" y="735280"/>
            <a:ext cx="3013224" cy="2110713"/>
          </a:xfrm>
          <a:prstGeom prst="rect">
            <a:avLst/>
          </a:prstGeom>
        </p:spPr>
      </p:pic>
      <p:sp>
        <p:nvSpPr>
          <p:cNvPr id="5" name="직사각형 4">
            <a:extLst>
              <a:ext uri="{FF2B5EF4-FFF2-40B4-BE49-F238E27FC236}">
                <a16:creationId xmlns:a16="http://schemas.microsoft.com/office/drawing/2014/main" id="{94ABFC37-27E3-2BA5-F324-152FAB5C5917}"/>
              </a:ext>
            </a:extLst>
          </p:cNvPr>
          <p:cNvSpPr/>
          <p:nvPr/>
        </p:nvSpPr>
        <p:spPr>
          <a:xfrm>
            <a:off x="9178776" y="760464"/>
            <a:ext cx="3013224" cy="20855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solidFill>
              </a:rPr>
              <a:t>정수 장인</a:t>
            </a:r>
          </a:p>
        </p:txBody>
      </p:sp>
      <p:pic>
        <p:nvPicPr>
          <p:cNvPr id="14" name="그림 13">
            <a:extLst>
              <a:ext uri="{FF2B5EF4-FFF2-40B4-BE49-F238E27FC236}">
                <a16:creationId xmlns:a16="http://schemas.microsoft.com/office/drawing/2014/main" id="{8CB55FFA-151C-EC9B-82C6-6688239C1C5A}"/>
              </a:ext>
            </a:extLst>
          </p:cNvPr>
          <p:cNvPicPr>
            <a:picLocks noChangeAspect="1"/>
          </p:cNvPicPr>
          <p:nvPr/>
        </p:nvPicPr>
        <p:blipFill>
          <a:blip r:embed="rId3"/>
          <a:stretch>
            <a:fillRect/>
          </a:stretch>
        </p:blipFill>
        <p:spPr>
          <a:xfrm>
            <a:off x="2780707" y="5157348"/>
            <a:ext cx="6458351" cy="1366190"/>
          </a:xfrm>
          <a:prstGeom prst="rect">
            <a:avLst/>
          </a:prstGeom>
        </p:spPr>
      </p:pic>
      <p:sp>
        <p:nvSpPr>
          <p:cNvPr id="10" name="직사각형 9">
            <a:extLst>
              <a:ext uri="{FF2B5EF4-FFF2-40B4-BE49-F238E27FC236}">
                <a16:creationId xmlns:a16="http://schemas.microsoft.com/office/drawing/2014/main" id="{DB3602E8-8F66-03D4-0966-AD16FE1A3E1C}"/>
              </a:ext>
            </a:extLst>
          </p:cNvPr>
          <p:cNvSpPr/>
          <p:nvPr/>
        </p:nvSpPr>
        <p:spPr>
          <a:xfrm>
            <a:off x="2780706" y="5157348"/>
            <a:ext cx="6458351" cy="13661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수집가</a:t>
            </a:r>
          </a:p>
        </p:txBody>
      </p:sp>
      <p:pic>
        <p:nvPicPr>
          <p:cNvPr id="16" name="그림 15">
            <a:extLst>
              <a:ext uri="{FF2B5EF4-FFF2-40B4-BE49-F238E27FC236}">
                <a16:creationId xmlns:a16="http://schemas.microsoft.com/office/drawing/2014/main" id="{745E044C-4257-F1BF-4CC0-060459EB28CB}"/>
              </a:ext>
            </a:extLst>
          </p:cNvPr>
          <p:cNvPicPr>
            <a:picLocks noChangeAspect="1"/>
          </p:cNvPicPr>
          <p:nvPr/>
        </p:nvPicPr>
        <p:blipFill>
          <a:blip r:embed="rId4"/>
          <a:stretch>
            <a:fillRect/>
          </a:stretch>
        </p:blipFill>
        <p:spPr>
          <a:xfrm>
            <a:off x="0" y="2845993"/>
            <a:ext cx="3064090" cy="1738282"/>
          </a:xfrm>
          <a:prstGeom prst="rect">
            <a:avLst/>
          </a:prstGeom>
        </p:spPr>
      </p:pic>
      <p:sp>
        <p:nvSpPr>
          <p:cNvPr id="2" name="직사각형 1">
            <a:extLst>
              <a:ext uri="{FF2B5EF4-FFF2-40B4-BE49-F238E27FC236}">
                <a16:creationId xmlns:a16="http://schemas.microsoft.com/office/drawing/2014/main" id="{EBB669BD-8E8F-A4CF-D93F-DC0DB68BFC87}"/>
              </a:ext>
            </a:extLst>
          </p:cNvPr>
          <p:cNvSpPr/>
          <p:nvPr/>
        </p:nvSpPr>
        <p:spPr>
          <a:xfrm>
            <a:off x="0" y="2843733"/>
            <a:ext cx="3013224" cy="17579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err="1"/>
              <a:t>오우거</a:t>
            </a:r>
            <a:r>
              <a:rPr lang="ko-KR" altLang="en-US" dirty="0"/>
              <a:t> </a:t>
            </a:r>
            <a:r>
              <a:rPr lang="ko-KR" altLang="en-US" dirty="0" err="1"/>
              <a:t>쉐프</a:t>
            </a:r>
            <a:endParaRPr lang="ko-KR" altLang="en-US" dirty="0"/>
          </a:p>
        </p:txBody>
      </p:sp>
    </p:spTree>
    <p:extLst>
      <p:ext uri="{BB962C8B-B14F-4D97-AF65-F5344CB8AC3E}">
        <p14:creationId xmlns:p14="http://schemas.microsoft.com/office/powerpoint/2010/main" val="2972437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 중간보스</a:t>
            </a:r>
          </a:p>
        </p:txBody>
      </p:sp>
      <p:sp>
        <p:nvSpPr>
          <p:cNvPr id="5" name="직사각형 4">
            <a:extLst>
              <a:ext uri="{FF2B5EF4-FFF2-40B4-BE49-F238E27FC236}">
                <a16:creationId xmlns:a16="http://schemas.microsoft.com/office/drawing/2014/main" id="{9DC6C96E-EFA8-96A1-4118-B0BD0FDD61CC}"/>
              </a:ext>
            </a:extLst>
          </p:cNvPr>
          <p:cNvSpPr/>
          <p:nvPr/>
        </p:nvSpPr>
        <p:spPr>
          <a:xfrm>
            <a:off x="3310913" y="772162"/>
            <a:ext cx="2055224" cy="24725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600" dirty="0"/>
              <a:t>견습 용사</a:t>
            </a:r>
            <a:endParaRPr lang="en-US" altLang="ko-KR" sz="1600"/>
          </a:p>
          <a:p>
            <a:pPr algn="ctr"/>
            <a:endParaRPr lang="en-US" altLang="ko-KR" sz="1600" dirty="0"/>
          </a:p>
          <a:p>
            <a:pPr algn="ctr"/>
            <a:r>
              <a:rPr lang="ko-KR" altLang="en-US" sz="1600" dirty="0"/>
              <a:t>설명 </a:t>
            </a:r>
            <a:r>
              <a:rPr lang="en-US" altLang="ko-KR" sz="1600" dirty="0"/>
              <a:t>: </a:t>
            </a:r>
            <a:r>
              <a:rPr lang="ko-KR" altLang="en-US" sz="1600" dirty="0"/>
              <a:t>조화의 숲 중간보스로 총 </a:t>
            </a:r>
            <a:r>
              <a:rPr lang="en-US" altLang="ko-KR" sz="1600" dirty="0"/>
              <a:t>6</a:t>
            </a:r>
            <a:r>
              <a:rPr lang="ko-KR" altLang="en-US" sz="1600" dirty="0"/>
              <a:t>가지 패턴이 존재한다 </a:t>
            </a:r>
          </a:p>
        </p:txBody>
      </p:sp>
      <p:sp>
        <p:nvSpPr>
          <p:cNvPr id="15" name="직사각형 14">
            <a:extLst>
              <a:ext uri="{FF2B5EF4-FFF2-40B4-BE49-F238E27FC236}">
                <a16:creationId xmlns:a16="http://schemas.microsoft.com/office/drawing/2014/main" id="{D0CD5593-0AF8-CEEC-34F9-CF0B1513A1F4}"/>
              </a:ext>
            </a:extLst>
          </p:cNvPr>
          <p:cNvSpPr/>
          <p:nvPr/>
        </p:nvSpPr>
        <p:spPr>
          <a:xfrm>
            <a:off x="1894848" y="3459740"/>
            <a:ext cx="2022318" cy="139343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 </a:t>
            </a:r>
            <a:r>
              <a:rPr lang="en-US" altLang="ko-KR" sz="1400" dirty="0"/>
              <a:t>1</a:t>
            </a:r>
          </a:p>
          <a:p>
            <a:pPr algn="ctr"/>
            <a:endParaRPr lang="en-US" altLang="ko-KR" sz="1400" dirty="0"/>
          </a:p>
          <a:p>
            <a:pPr algn="ctr"/>
            <a:r>
              <a:rPr lang="ko-KR" altLang="en-US" sz="1400" dirty="0"/>
              <a:t>검을 전방으로 </a:t>
            </a:r>
            <a:r>
              <a:rPr lang="en-US" altLang="ko-KR" sz="1400" dirty="0"/>
              <a:t>3</a:t>
            </a:r>
            <a:r>
              <a:rPr lang="ko-KR" altLang="en-US" sz="1400" dirty="0"/>
              <a:t>회 휘두른다</a:t>
            </a:r>
          </a:p>
        </p:txBody>
      </p:sp>
      <p:sp>
        <p:nvSpPr>
          <p:cNvPr id="2" name="직사각형 1">
            <a:extLst>
              <a:ext uri="{FF2B5EF4-FFF2-40B4-BE49-F238E27FC236}">
                <a16:creationId xmlns:a16="http://schemas.microsoft.com/office/drawing/2014/main" id="{96E41CC5-124C-2E2E-288A-4F889DECB046}"/>
              </a:ext>
            </a:extLst>
          </p:cNvPr>
          <p:cNvSpPr/>
          <p:nvPr/>
        </p:nvSpPr>
        <p:spPr>
          <a:xfrm>
            <a:off x="6835016" y="773631"/>
            <a:ext cx="4433875" cy="1198512"/>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err="1"/>
              <a:t>필살기</a:t>
            </a:r>
            <a:endParaRPr lang="en-US" altLang="ko-KR" sz="1400" dirty="0"/>
          </a:p>
          <a:p>
            <a:pPr algn="ctr"/>
            <a:endParaRPr lang="en-US" altLang="ko-KR" sz="1400" dirty="0"/>
          </a:p>
          <a:p>
            <a:pPr algn="ctr"/>
            <a:r>
              <a:rPr lang="ko-KR" altLang="en-US" sz="1400" dirty="0"/>
              <a:t>검을 치켜들다가 검을 휘두르며 큰 다단 히트 공격을 하는 검기를 발사한다 기를 모으는 도중 일정 이상의 피해를 가할 경우 그로기</a:t>
            </a:r>
          </a:p>
        </p:txBody>
      </p:sp>
      <p:sp>
        <p:nvSpPr>
          <p:cNvPr id="3" name="직사각형 2">
            <a:extLst>
              <a:ext uri="{FF2B5EF4-FFF2-40B4-BE49-F238E27FC236}">
                <a16:creationId xmlns:a16="http://schemas.microsoft.com/office/drawing/2014/main" id="{44EE980A-F118-91E3-B42E-068F6AE359A3}"/>
              </a:ext>
            </a:extLst>
          </p:cNvPr>
          <p:cNvSpPr/>
          <p:nvPr/>
        </p:nvSpPr>
        <p:spPr>
          <a:xfrm>
            <a:off x="5569006" y="3449369"/>
            <a:ext cx="1817409" cy="139343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 </a:t>
            </a:r>
            <a:r>
              <a:rPr lang="en-US" altLang="ko-KR" sz="1400" dirty="0"/>
              <a:t>2</a:t>
            </a:r>
          </a:p>
          <a:p>
            <a:pPr algn="ctr"/>
            <a:endParaRPr lang="en-US" altLang="ko-KR" sz="1400" dirty="0"/>
          </a:p>
          <a:p>
            <a:pPr algn="ctr"/>
            <a:r>
              <a:rPr lang="ko-KR" altLang="en-US" sz="1400" dirty="0"/>
              <a:t>에너지볼을 발사한다 유도기능이 있다</a:t>
            </a:r>
          </a:p>
        </p:txBody>
      </p:sp>
      <p:sp>
        <p:nvSpPr>
          <p:cNvPr id="7" name="직사각형 6">
            <a:extLst>
              <a:ext uri="{FF2B5EF4-FFF2-40B4-BE49-F238E27FC236}">
                <a16:creationId xmlns:a16="http://schemas.microsoft.com/office/drawing/2014/main" id="{964CFDFC-C850-BF6A-7F8B-245BE7EB7751}"/>
              </a:ext>
            </a:extLst>
          </p:cNvPr>
          <p:cNvSpPr/>
          <p:nvPr/>
        </p:nvSpPr>
        <p:spPr>
          <a:xfrm>
            <a:off x="9326880" y="3459082"/>
            <a:ext cx="1942011" cy="139343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 </a:t>
            </a:r>
            <a:r>
              <a:rPr lang="en-US" altLang="ko-KR" sz="1400" dirty="0"/>
              <a:t>3</a:t>
            </a:r>
          </a:p>
          <a:p>
            <a:pPr algn="ctr"/>
            <a:endParaRPr lang="en-US" altLang="ko-KR" sz="1400" dirty="0"/>
          </a:p>
          <a:p>
            <a:pPr algn="ctr"/>
            <a:r>
              <a:rPr lang="ko-KR" altLang="en-US" sz="1400" dirty="0"/>
              <a:t>검을 치켜들고 잠시 후 기폭발을 일으킨다</a:t>
            </a:r>
            <a:r>
              <a:rPr lang="en-US" altLang="ko-KR" sz="1400" dirty="0"/>
              <a:t>.</a:t>
            </a:r>
            <a:endParaRPr lang="ko-KR" altLang="en-US" sz="1400" dirty="0"/>
          </a:p>
        </p:txBody>
      </p:sp>
      <p:pic>
        <p:nvPicPr>
          <p:cNvPr id="10" name="그림 9">
            <a:extLst>
              <a:ext uri="{FF2B5EF4-FFF2-40B4-BE49-F238E27FC236}">
                <a16:creationId xmlns:a16="http://schemas.microsoft.com/office/drawing/2014/main" id="{EF9BF2A2-4A6D-E675-7B57-C1FD876C4CD5}"/>
              </a:ext>
            </a:extLst>
          </p:cNvPr>
          <p:cNvPicPr>
            <a:picLocks noChangeAspect="1"/>
          </p:cNvPicPr>
          <p:nvPr/>
        </p:nvPicPr>
        <p:blipFill>
          <a:blip r:embed="rId2"/>
          <a:stretch>
            <a:fillRect/>
          </a:stretch>
        </p:blipFill>
        <p:spPr>
          <a:xfrm>
            <a:off x="4167218" y="3457851"/>
            <a:ext cx="1401788" cy="1395328"/>
          </a:xfrm>
          <a:prstGeom prst="rect">
            <a:avLst/>
          </a:prstGeom>
        </p:spPr>
      </p:pic>
      <p:pic>
        <p:nvPicPr>
          <p:cNvPr id="12" name="그림 11">
            <a:extLst>
              <a:ext uri="{FF2B5EF4-FFF2-40B4-BE49-F238E27FC236}">
                <a16:creationId xmlns:a16="http://schemas.microsoft.com/office/drawing/2014/main" id="{DA31A2C6-1349-F3E4-D8F2-9FB56BBE9F1D}"/>
              </a:ext>
            </a:extLst>
          </p:cNvPr>
          <p:cNvPicPr>
            <a:picLocks noChangeAspect="1"/>
          </p:cNvPicPr>
          <p:nvPr/>
        </p:nvPicPr>
        <p:blipFill>
          <a:blip r:embed="rId3"/>
          <a:stretch>
            <a:fillRect/>
          </a:stretch>
        </p:blipFill>
        <p:spPr>
          <a:xfrm>
            <a:off x="7772246" y="3457850"/>
            <a:ext cx="1554634" cy="1394671"/>
          </a:xfrm>
          <a:prstGeom prst="rect">
            <a:avLst/>
          </a:prstGeom>
        </p:spPr>
      </p:pic>
      <p:pic>
        <p:nvPicPr>
          <p:cNvPr id="14" name="그림 13">
            <a:extLst>
              <a:ext uri="{FF2B5EF4-FFF2-40B4-BE49-F238E27FC236}">
                <a16:creationId xmlns:a16="http://schemas.microsoft.com/office/drawing/2014/main" id="{DCC32E93-400F-7EE6-FFE9-7EF1C5C7112C}"/>
              </a:ext>
            </a:extLst>
          </p:cNvPr>
          <p:cNvPicPr>
            <a:picLocks noChangeAspect="1"/>
          </p:cNvPicPr>
          <p:nvPr/>
        </p:nvPicPr>
        <p:blipFill>
          <a:blip r:embed="rId4"/>
          <a:stretch>
            <a:fillRect/>
          </a:stretch>
        </p:blipFill>
        <p:spPr>
          <a:xfrm>
            <a:off x="399214" y="3459740"/>
            <a:ext cx="1495634" cy="1413784"/>
          </a:xfrm>
          <a:prstGeom prst="rect">
            <a:avLst/>
          </a:prstGeom>
        </p:spPr>
      </p:pic>
      <p:pic>
        <p:nvPicPr>
          <p:cNvPr id="18" name="그림 17">
            <a:extLst>
              <a:ext uri="{FF2B5EF4-FFF2-40B4-BE49-F238E27FC236}">
                <a16:creationId xmlns:a16="http://schemas.microsoft.com/office/drawing/2014/main" id="{260C82E5-159A-60F8-FF44-B7E0191C6359}"/>
              </a:ext>
            </a:extLst>
          </p:cNvPr>
          <p:cNvPicPr>
            <a:picLocks noChangeAspect="1"/>
          </p:cNvPicPr>
          <p:nvPr/>
        </p:nvPicPr>
        <p:blipFill>
          <a:blip r:embed="rId5"/>
          <a:stretch>
            <a:fillRect/>
          </a:stretch>
        </p:blipFill>
        <p:spPr>
          <a:xfrm>
            <a:off x="5569007" y="772162"/>
            <a:ext cx="1266009" cy="1208463"/>
          </a:xfrm>
          <a:prstGeom prst="rect">
            <a:avLst/>
          </a:prstGeom>
        </p:spPr>
      </p:pic>
      <p:pic>
        <p:nvPicPr>
          <p:cNvPr id="20" name="그림 19">
            <a:extLst>
              <a:ext uri="{FF2B5EF4-FFF2-40B4-BE49-F238E27FC236}">
                <a16:creationId xmlns:a16="http://schemas.microsoft.com/office/drawing/2014/main" id="{647FDF16-8926-0388-25AD-C01429A05625}"/>
              </a:ext>
            </a:extLst>
          </p:cNvPr>
          <p:cNvPicPr>
            <a:picLocks noChangeAspect="1"/>
          </p:cNvPicPr>
          <p:nvPr/>
        </p:nvPicPr>
        <p:blipFill>
          <a:blip r:embed="rId6"/>
          <a:stretch>
            <a:fillRect/>
          </a:stretch>
        </p:blipFill>
        <p:spPr>
          <a:xfrm>
            <a:off x="5569007" y="2074723"/>
            <a:ext cx="1188844" cy="1163683"/>
          </a:xfrm>
          <a:prstGeom prst="rect">
            <a:avLst/>
          </a:prstGeom>
        </p:spPr>
      </p:pic>
      <p:sp>
        <p:nvSpPr>
          <p:cNvPr id="22" name="직사각형 21">
            <a:extLst>
              <a:ext uri="{FF2B5EF4-FFF2-40B4-BE49-F238E27FC236}">
                <a16:creationId xmlns:a16="http://schemas.microsoft.com/office/drawing/2014/main" id="{56D8BC7B-9C50-DA7A-406C-AADD5E20912C}"/>
              </a:ext>
            </a:extLst>
          </p:cNvPr>
          <p:cNvSpPr/>
          <p:nvPr/>
        </p:nvSpPr>
        <p:spPr>
          <a:xfrm>
            <a:off x="8020904" y="2085673"/>
            <a:ext cx="3247987" cy="1152733"/>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err="1"/>
              <a:t>백스탭</a:t>
            </a:r>
            <a:r>
              <a:rPr lang="ko-KR" altLang="en-US" sz="1400" dirty="0"/>
              <a:t> 후 공격</a:t>
            </a:r>
            <a:endParaRPr lang="en-US" altLang="ko-KR" sz="1400" dirty="0"/>
          </a:p>
          <a:p>
            <a:pPr algn="ctr"/>
            <a:endParaRPr lang="en-US" altLang="ko-KR" sz="1400" dirty="0"/>
          </a:p>
          <a:p>
            <a:pPr algn="ctr"/>
            <a:r>
              <a:rPr lang="ko-KR" altLang="en-US" sz="1400" dirty="0"/>
              <a:t>일정 데미지 이상 </a:t>
            </a:r>
            <a:r>
              <a:rPr lang="ko-KR" altLang="en-US" sz="1400" dirty="0" err="1"/>
              <a:t>피격시</a:t>
            </a:r>
            <a:r>
              <a:rPr lang="ko-KR" altLang="en-US" sz="1400" dirty="0"/>
              <a:t> </a:t>
            </a:r>
            <a:r>
              <a:rPr lang="ko-KR" altLang="en-US" sz="1400" dirty="0" err="1"/>
              <a:t>백스탭</a:t>
            </a:r>
            <a:r>
              <a:rPr lang="ko-KR" altLang="en-US" sz="1400" dirty="0"/>
              <a:t> 후 에너지볼을 발사</a:t>
            </a:r>
          </a:p>
        </p:txBody>
      </p:sp>
      <p:pic>
        <p:nvPicPr>
          <p:cNvPr id="24" name="그림 23">
            <a:extLst>
              <a:ext uri="{FF2B5EF4-FFF2-40B4-BE49-F238E27FC236}">
                <a16:creationId xmlns:a16="http://schemas.microsoft.com/office/drawing/2014/main" id="{B1E3900E-E8D2-F519-588E-94A74113D8D1}"/>
              </a:ext>
            </a:extLst>
          </p:cNvPr>
          <p:cNvPicPr>
            <a:picLocks noChangeAspect="1"/>
          </p:cNvPicPr>
          <p:nvPr/>
        </p:nvPicPr>
        <p:blipFill>
          <a:blip r:embed="rId7"/>
          <a:stretch>
            <a:fillRect/>
          </a:stretch>
        </p:blipFill>
        <p:spPr>
          <a:xfrm>
            <a:off x="6757851" y="2085673"/>
            <a:ext cx="1267369" cy="1152733"/>
          </a:xfrm>
          <a:prstGeom prst="rect">
            <a:avLst/>
          </a:prstGeom>
        </p:spPr>
      </p:pic>
      <p:pic>
        <p:nvPicPr>
          <p:cNvPr id="26" name="그림 25">
            <a:extLst>
              <a:ext uri="{FF2B5EF4-FFF2-40B4-BE49-F238E27FC236}">
                <a16:creationId xmlns:a16="http://schemas.microsoft.com/office/drawing/2014/main" id="{F9520ACC-5072-2AB5-C9ED-890B048071E9}"/>
              </a:ext>
            </a:extLst>
          </p:cNvPr>
          <p:cNvPicPr>
            <a:picLocks noChangeAspect="1"/>
          </p:cNvPicPr>
          <p:nvPr/>
        </p:nvPicPr>
        <p:blipFill>
          <a:blip r:embed="rId8"/>
          <a:stretch>
            <a:fillRect/>
          </a:stretch>
        </p:blipFill>
        <p:spPr>
          <a:xfrm>
            <a:off x="390141" y="773569"/>
            <a:ext cx="2920772" cy="2480015"/>
          </a:xfrm>
          <a:prstGeom prst="rect">
            <a:avLst/>
          </a:prstGeom>
        </p:spPr>
      </p:pic>
      <p:pic>
        <p:nvPicPr>
          <p:cNvPr id="28" name="그림 27">
            <a:extLst>
              <a:ext uri="{FF2B5EF4-FFF2-40B4-BE49-F238E27FC236}">
                <a16:creationId xmlns:a16="http://schemas.microsoft.com/office/drawing/2014/main" id="{F81E73FA-4FB0-4B68-DB6F-FF4441B7971A}"/>
              </a:ext>
            </a:extLst>
          </p:cNvPr>
          <p:cNvPicPr>
            <a:picLocks noChangeAspect="1"/>
          </p:cNvPicPr>
          <p:nvPr/>
        </p:nvPicPr>
        <p:blipFill>
          <a:blip r:embed="rId9"/>
          <a:stretch>
            <a:fillRect/>
          </a:stretch>
        </p:blipFill>
        <p:spPr>
          <a:xfrm>
            <a:off x="398900" y="5329227"/>
            <a:ext cx="1086411" cy="1307844"/>
          </a:xfrm>
          <a:prstGeom prst="rect">
            <a:avLst/>
          </a:prstGeom>
        </p:spPr>
      </p:pic>
      <p:sp>
        <p:nvSpPr>
          <p:cNvPr id="29" name="직사각형 28">
            <a:extLst>
              <a:ext uri="{FF2B5EF4-FFF2-40B4-BE49-F238E27FC236}">
                <a16:creationId xmlns:a16="http://schemas.microsoft.com/office/drawing/2014/main" id="{C4477279-0C5B-3BA4-6F9B-FCB0FFEC6F9B}"/>
              </a:ext>
            </a:extLst>
          </p:cNvPr>
          <p:cNvSpPr/>
          <p:nvPr/>
        </p:nvSpPr>
        <p:spPr>
          <a:xfrm>
            <a:off x="1480941" y="5329227"/>
            <a:ext cx="2436225" cy="1320557"/>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회복</a:t>
            </a:r>
            <a:endParaRPr lang="en-US" altLang="ko-KR" sz="1400" dirty="0"/>
          </a:p>
          <a:p>
            <a:pPr algn="ctr"/>
            <a:endParaRPr lang="en-US" altLang="ko-KR" sz="1400" dirty="0"/>
          </a:p>
          <a:p>
            <a:pPr algn="ctr"/>
            <a:r>
              <a:rPr lang="ko-KR" altLang="en-US" sz="1400" dirty="0" err="1"/>
              <a:t>포션을</a:t>
            </a:r>
            <a:r>
              <a:rPr lang="ko-KR" altLang="en-US" sz="1400" dirty="0"/>
              <a:t> 마셔 체력을 회복한다</a:t>
            </a:r>
          </a:p>
        </p:txBody>
      </p:sp>
    </p:spTree>
    <p:extLst>
      <p:ext uri="{BB962C8B-B14F-4D97-AF65-F5344CB8AC3E}">
        <p14:creationId xmlns:p14="http://schemas.microsoft.com/office/powerpoint/2010/main" val="1322554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메인보스</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2" name="직사각형 1">
            <a:extLst>
              <a:ext uri="{FF2B5EF4-FFF2-40B4-BE49-F238E27FC236}">
                <a16:creationId xmlns:a16="http://schemas.microsoft.com/office/drawing/2014/main" id="{2261581F-3A24-2E2E-8FC1-DDE625B815D7}"/>
              </a:ext>
            </a:extLst>
          </p:cNvPr>
          <p:cNvSpPr/>
          <p:nvPr/>
        </p:nvSpPr>
        <p:spPr>
          <a:xfrm>
            <a:off x="398900" y="853030"/>
            <a:ext cx="4264838" cy="28291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5" name="직사각형 4">
            <a:extLst>
              <a:ext uri="{FF2B5EF4-FFF2-40B4-BE49-F238E27FC236}">
                <a16:creationId xmlns:a16="http://schemas.microsoft.com/office/drawing/2014/main" id="{9DC6C96E-EFA8-96A1-4118-B0BD0FDD61CC}"/>
              </a:ext>
            </a:extLst>
          </p:cNvPr>
          <p:cNvSpPr/>
          <p:nvPr/>
        </p:nvSpPr>
        <p:spPr>
          <a:xfrm>
            <a:off x="4663739" y="853029"/>
            <a:ext cx="2503416" cy="282911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b="1" i="0" dirty="0" err="1">
                <a:solidFill>
                  <a:srgbClr val="E0F0FF"/>
                </a:solidFill>
                <a:effectLst/>
                <a:latin typeface="Open Sans" panose="020B0606030504020204" pitchFamily="34" charset="0"/>
              </a:rPr>
              <a:t>위그드라실</a:t>
            </a:r>
            <a:endParaRPr lang="en-US" altLang="ko-KR" b="1" i="0" dirty="0">
              <a:solidFill>
                <a:srgbClr val="E0F0FF"/>
              </a:solidFill>
              <a:effectLst/>
              <a:latin typeface="Open Sans" panose="020B0606030504020204" pitchFamily="34" charset="0"/>
            </a:endParaRPr>
          </a:p>
          <a:p>
            <a:pPr algn="ctr"/>
            <a:endParaRPr lang="en-US" altLang="ko-KR" dirty="0"/>
          </a:p>
          <a:p>
            <a:pPr algn="ctr"/>
            <a:r>
              <a:rPr lang="ko-KR" altLang="en-US" dirty="0"/>
              <a:t>설명 </a:t>
            </a:r>
            <a:r>
              <a:rPr lang="en-US" altLang="ko-KR" dirty="0"/>
              <a:t>: </a:t>
            </a:r>
            <a:r>
              <a:rPr lang="ko-KR" altLang="en-US" dirty="0"/>
              <a:t>조화의 숲 </a:t>
            </a:r>
            <a:r>
              <a:rPr lang="ko-KR" altLang="en-US" dirty="0" err="1"/>
              <a:t>메인보스로</a:t>
            </a:r>
            <a:r>
              <a:rPr lang="ko-KR" altLang="en-US" dirty="0"/>
              <a:t> 총 </a:t>
            </a:r>
            <a:r>
              <a:rPr lang="en-US" altLang="ko-KR" dirty="0"/>
              <a:t>2</a:t>
            </a:r>
            <a:r>
              <a:rPr lang="ko-KR" altLang="en-US" dirty="0" err="1"/>
              <a:t>페이즈가</a:t>
            </a:r>
            <a:r>
              <a:rPr lang="ko-KR" altLang="en-US" dirty="0"/>
              <a:t> 존재한다</a:t>
            </a:r>
          </a:p>
        </p:txBody>
      </p:sp>
      <p:sp>
        <p:nvSpPr>
          <p:cNvPr id="15" name="직사각형 14">
            <a:extLst>
              <a:ext uri="{FF2B5EF4-FFF2-40B4-BE49-F238E27FC236}">
                <a16:creationId xmlns:a16="http://schemas.microsoft.com/office/drawing/2014/main" id="{D0CD5593-0AF8-CEEC-34F9-CF0B1513A1F4}"/>
              </a:ext>
            </a:extLst>
          </p:cNvPr>
          <p:cNvSpPr/>
          <p:nvPr/>
        </p:nvSpPr>
        <p:spPr>
          <a:xfrm>
            <a:off x="398900" y="3895915"/>
            <a:ext cx="11568080" cy="282911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설명</a:t>
            </a:r>
          </a:p>
        </p:txBody>
      </p:sp>
      <p:pic>
        <p:nvPicPr>
          <p:cNvPr id="6" name="그림 5">
            <a:extLst>
              <a:ext uri="{FF2B5EF4-FFF2-40B4-BE49-F238E27FC236}">
                <a16:creationId xmlns:a16="http://schemas.microsoft.com/office/drawing/2014/main" id="{B5D7DF11-2AFA-AEFE-CA75-CBE52EE6BB6E}"/>
              </a:ext>
            </a:extLst>
          </p:cNvPr>
          <p:cNvPicPr>
            <a:picLocks noChangeAspect="1"/>
          </p:cNvPicPr>
          <p:nvPr/>
        </p:nvPicPr>
        <p:blipFill>
          <a:blip r:embed="rId2"/>
          <a:stretch>
            <a:fillRect/>
          </a:stretch>
        </p:blipFill>
        <p:spPr>
          <a:xfrm>
            <a:off x="398900" y="853029"/>
            <a:ext cx="4262582" cy="2829119"/>
          </a:xfrm>
          <a:prstGeom prst="rect">
            <a:avLst/>
          </a:prstGeom>
        </p:spPr>
      </p:pic>
      <p:sp>
        <p:nvSpPr>
          <p:cNvPr id="3" name="TextBox 2">
            <a:extLst>
              <a:ext uri="{FF2B5EF4-FFF2-40B4-BE49-F238E27FC236}">
                <a16:creationId xmlns:a16="http://schemas.microsoft.com/office/drawing/2014/main" id="{35C768A6-3617-132B-993A-A00E0F76B7B1}"/>
              </a:ext>
            </a:extLst>
          </p:cNvPr>
          <p:cNvSpPr txBox="1"/>
          <p:nvPr/>
        </p:nvSpPr>
        <p:spPr>
          <a:xfrm>
            <a:off x="3753345" y="220929"/>
            <a:ext cx="1149581" cy="369332"/>
          </a:xfrm>
          <a:prstGeom prst="rect">
            <a:avLst/>
          </a:prstGeom>
          <a:solidFill>
            <a:srgbClr val="FF0000"/>
          </a:solidFill>
        </p:spPr>
        <p:txBody>
          <a:bodyPr wrap="square" rtlCol="0">
            <a:spAutoFit/>
          </a:bodyPr>
          <a:lstStyle/>
          <a:p>
            <a:pPr algn="ct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Tree>
    <p:extLst>
      <p:ext uri="{BB962C8B-B14F-4D97-AF65-F5344CB8AC3E}">
        <p14:creationId xmlns:p14="http://schemas.microsoft.com/office/powerpoint/2010/main" val="337887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메인보스</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2" name="직사각형 1">
            <a:extLst>
              <a:ext uri="{FF2B5EF4-FFF2-40B4-BE49-F238E27FC236}">
                <a16:creationId xmlns:a16="http://schemas.microsoft.com/office/drawing/2014/main" id="{2261581F-3A24-2E2E-8FC1-DDE625B815D7}"/>
              </a:ext>
            </a:extLst>
          </p:cNvPr>
          <p:cNvSpPr/>
          <p:nvPr/>
        </p:nvSpPr>
        <p:spPr>
          <a:xfrm>
            <a:off x="398900" y="853030"/>
            <a:ext cx="4264838" cy="28291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5" name="직사각형 4">
            <a:extLst>
              <a:ext uri="{FF2B5EF4-FFF2-40B4-BE49-F238E27FC236}">
                <a16:creationId xmlns:a16="http://schemas.microsoft.com/office/drawing/2014/main" id="{9DC6C96E-EFA8-96A1-4118-B0BD0FDD61CC}"/>
              </a:ext>
            </a:extLst>
          </p:cNvPr>
          <p:cNvSpPr/>
          <p:nvPr/>
        </p:nvSpPr>
        <p:spPr>
          <a:xfrm>
            <a:off x="4663739" y="853029"/>
            <a:ext cx="2503416" cy="282911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b="1" i="0" dirty="0" err="1">
                <a:solidFill>
                  <a:srgbClr val="E0F0FF"/>
                </a:solidFill>
                <a:effectLst/>
                <a:latin typeface="Open Sans" panose="020B0606030504020204" pitchFamily="34" charset="0"/>
              </a:rPr>
              <a:t>위그드라실</a:t>
            </a:r>
            <a:endParaRPr lang="en-US" altLang="ko-KR" b="1" i="0" dirty="0">
              <a:solidFill>
                <a:srgbClr val="E0F0FF"/>
              </a:solidFill>
              <a:effectLst/>
              <a:latin typeface="Open Sans" panose="020B0606030504020204" pitchFamily="34" charset="0"/>
            </a:endParaRPr>
          </a:p>
          <a:p>
            <a:pPr algn="ctr"/>
            <a:endParaRPr lang="en-US" altLang="ko-KR" dirty="0"/>
          </a:p>
          <a:p>
            <a:pPr algn="ctr"/>
            <a:r>
              <a:rPr lang="ko-KR" altLang="en-US" dirty="0"/>
              <a:t>설명 </a:t>
            </a:r>
            <a:r>
              <a:rPr lang="en-US" altLang="ko-KR" dirty="0"/>
              <a:t>: </a:t>
            </a:r>
            <a:r>
              <a:rPr lang="ko-KR" altLang="en-US" dirty="0"/>
              <a:t>조화의 숲 </a:t>
            </a:r>
            <a:r>
              <a:rPr lang="ko-KR" altLang="en-US" dirty="0" err="1"/>
              <a:t>메인보스로</a:t>
            </a:r>
            <a:r>
              <a:rPr lang="ko-KR" altLang="en-US" dirty="0"/>
              <a:t> 총 </a:t>
            </a:r>
            <a:r>
              <a:rPr lang="en-US" altLang="ko-KR" dirty="0"/>
              <a:t>2</a:t>
            </a:r>
            <a:r>
              <a:rPr lang="ko-KR" altLang="en-US" dirty="0" err="1"/>
              <a:t>페이즈가</a:t>
            </a:r>
            <a:r>
              <a:rPr lang="ko-KR" altLang="en-US" dirty="0"/>
              <a:t> 존재한다</a:t>
            </a:r>
          </a:p>
        </p:txBody>
      </p:sp>
      <p:sp>
        <p:nvSpPr>
          <p:cNvPr id="15" name="직사각형 14">
            <a:extLst>
              <a:ext uri="{FF2B5EF4-FFF2-40B4-BE49-F238E27FC236}">
                <a16:creationId xmlns:a16="http://schemas.microsoft.com/office/drawing/2014/main" id="{D0CD5593-0AF8-CEEC-34F9-CF0B1513A1F4}"/>
              </a:ext>
            </a:extLst>
          </p:cNvPr>
          <p:cNvSpPr/>
          <p:nvPr/>
        </p:nvSpPr>
        <p:spPr>
          <a:xfrm>
            <a:off x="398900" y="3895915"/>
            <a:ext cx="11568080" cy="282911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설명</a:t>
            </a:r>
          </a:p>
        </p:txBody>
      </p:sp>
      <p:pic>
        <p:nvPicPr>
          <p:cNvPr id="6" name="그림 5">
            <a:extLst>
              <a:ext uri="{FF2B5EF4-FFF2-40B4-BE49-F238E27FC236}">
                <a16:creationId xmlns:a16="http://schemas.microsoft.com/office/drawing/2014/main" id="{B5D7DF11-2AFA-AEFE-CA75-CBE52EE6BB6E}"/>
              </a:ext>
            </a:extLst>
          </p:cNvPr>
          <p:cNvPicPr>
            <a:picLocks noChangeAspect="1"/>
          </p:cNvPicPr>
          <p:nvPr/>
        </p:nvPicPr>
        <p:blipFill>
          <a:blip r:embed="rId2"/>
          <a:stretch>
            <a:fillRect/>
          </a:stretch>
        </p:blipFill>
        <p:spPr>
          <a:xfrm>
            <a:off x="398900" y="853029"/>
            <a:ext cx="4262582" cy="2829119"/>
          </a:xfrm>
          <a:prstGeom prst="rect">
            <a:avLst/>
          </a:prstGeom>
        </p:spPr>
      </p:pic>
      <p:sp>
        <p:nvSpPr>
          <p:cNvPr id="3" name="TextBox 2">
            <a:extLst>
              <a:ext uri="{FF2B5EF4-FFF2-40B4-BE49-F238E27FC236}">
                <a16:creationId xmlns:a16="http://schemas.microsoft.com/office/drawing/2014/main" id="{35C768A6-3617-132B-993A-A00E0F76B7B1}"/>
              </a:ext>
            </a:extLst>
          </p:cNvPr>
          <p:cNvSpPr txBox="1"/>
          <p:nvPr/>
        </p:nvSpPr>
        <p:spPr>
          <a:xfrm>
            <a:off x="3753345" y="220929"/>
            <a:ext cx="1149581" cy="369332"/>
          </a:xfrm>
          <a:prstGeom prst="rect">
            <a:avLst/>
          </a:prstGeom>
          <a:solidFill>
            <a:srgbClr val="FF0000"/>
          </a:solidFill>
        </p:spPr>
        <p:txBody>
          <a:bodyPr wrap="square" rtlCol="0">
            <a:spAutoFit/>
          </a:bodyPr>
          <a:lstStyle/>
          <a:p>
            <a:pPr algn="ct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Tree>
    <p:extLst>
      <p:ext uri="{BB962C8B-B14F-4D97-AF65-F5344CB8AC3E}">
        <p14:creationId xmlns:p14="http://schemas.microsoft.com/office/powerpoint/2010/main" val="2710190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a:t>
            </a:r>
          </a:p>
        </p:txBody>
      </p:sp>
    </p:spTree>
    <p:extLst>
      <p:ext uri="{BB962C8B-B14F-4D97-AF65-F5344CB8AC3E}">
        <p14:creationId xmlns:p14="http://schemas.microsoft.com/office/powerpoint/2010/main" val="536933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몬스터</a:t>
            </a:r>
          </a:p>
        </p:txBody>
      </p:sp>
      <p:grpSp>
        <p:nvGrpSpPr>
          <p:cNvPr id="11" name="그룹 10">
            <a:extLst>
              <a:ext uri="{FF2B5EF4-FFF2-40B4-BE49-F238E27FC236}">
                <a16:creationId xmlns:a16="http://schemas.microsoft.com/office/drawing/2014/main" id="{333EBF4D-6683-7E28-BC54-D993B960B817}"/>
              </a:ext>
            </a:extLst>
          </p:cNvPr>
          <p:cNvGrpSpPr/>
          <p:nvPr/>
        </p:nvGrpSpPr>
        <p:grpSpPr>
          <a:xfrm>
            <a:off x="398901" y="945084"/>
            <a:ext cx="5050678" cy="2289069"/>
            <a:chOff x="398901" y="945084"/>
            <a:chExt cx="5050678" cy="2289069"/>
          </a:xfrm>
        </p:grpSpPr>
        <p:sp>
          <p:nvSpPr>
            <p:cNvPr id="2" name="직사각형 1">
              <a:extLst>
                <a:ext uri="{FF2B5EF4-FFF2-40B4-BE49-F238E27FC236}">
                  <a16:creationId xmlns:a16="http://schemas.microsoft.com/office/drawing/2014/main" id="{2261581F-3A24-2E2E-8FC1-DDE625B815D7}"/>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5" name="직사각형 4">
              <a:extLst>
                <a:ext uri="{FF2B5EF4-FFF2-40B4-BE49-F238E27FC236}">
                  <a16:creationId xmlns:a16="http://schemas.microsoft.com/office/drawing/2014/main" id="{9DC6C96E-EFA8-96A1-4118-B0BD0FDD61CC}"/>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빛나는 신병</a:t>
              </a:r>
              <a:endParaRPr lang="en-US" altLang="ko-KR" dirty="0"/>
            </a:p>
            <a:p>
              <a:pPr algn="ctr"/>
              <a:endParaRPr lang="en-US" altLang="ko-KR" dirty="0"/>
            </a:p>
            <a:p>
              <a:pPr algn="ctr"/>
              <a:r>
                <a:rPr lang="ko-KR" altLang="en-US" dirty="0"/>
                <a:t>설명 </a:t>
              </a:r>
              <a:r>
                <a:rPr lang="en-US" altLang="ko-KR" dirty="0"/>
                <a:t>: </a:t>
              </a:r>
              <a:r>
                <a:rPr lang="ko-KR" altLang="en-US" dirty="0" err="1"/>
                <a:t>칼레온</a:t>
              </a:r>
              <a:r>
                <a:rPr lang="ko-KR" altLang="en-US" dirty="0"/>
                <a:t> 신병의 강화버전 체력이 높다</a:t>
              </a:r>
            </a:p>
          </p:txBody>
        </p:sp>
      </p:grpSp>
      <p:grpSp>
        <p:nvGrpSpPr>
          <p:cNvPr id="12" name="그룹 11">
            <a:extLst>
              <a:ext uri="{FF2B5EF4-FFF2-40B4-BE49-F238E27FC236}">
                <a16:creationId xmlns:a16="http://schemas.microsoft.com/office/drawing/2014/main" id="{8D0C8DA2-8669-6989-AB83-1B50E7736F63}"/>
              </a:ext>
            </a:extLst>
          </p:cNvPr>
          <p:cNvGrpSpPr/>
          <p:nvPr/>
        </p:nvGrpSpPr>
        <p:grpSpPr>
          <a:xfrm>
            <a:off x="6399779" y="945083"/>
            <a:ext cx="5050678" cy="2289069"/>
            <a:chOff x="398901" y="945084"/>
            <a:chExt cx="5050678" cy="2289069"/>
          </a:xfrm>
        </p:grpSpPr>
        <p:sp>
          <p:nvSpPr>
            <p:cNvPr id="13" name="직사각형 12">
              <a:extLst>
                <a:ext uri="{FF2B5EF4-FFF2-40B4-BE49-F238E27FC236}">
                  <a16:creationId xmlns:a16="http://schemas.microsoft.com/office/drawing/2014/main" id="{9F446AAF-0775-7287-6630-678BF466658B}"/>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14" name="직사각형 13">
              <a:extLst>
                <a:ext uri="{FF2B5EF4-FFF2-40B4-BE49-F238E27FC236}">
                  <a16:creationId xmlns:a16="http://schemas.microsoft.com/office/drawing/2014/main" id="{BCF60728-C50A-9C86-131C-DEDB8D490B35}"/>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황금갈기</a:t>
              </a:r>
              <a:r>
                <a:rPr lang="ko-KR" altLang="en-US" dirty="0"/>
                <a:t> 기사</a:t>
              </a:r>
              <a:endParaRPr lang="en-US" altLang="ko-KR" dirty="0"/>
            </a:p>
            <a:p>
              <a:pPr algn="ctr"/>
              <a:endParaRPr lang="en-US" altLang="ko-KR" dirty="0"/>
            </a:p>
            <a:p>
              <a:pPr algn="ctr"/>
              <a:r>
                <a:rPr lang="ko-KR" altLang="en-US" dirty="0"/>
                <a:t>설명 </a:t>
              </a:r>
              <a:r>
                <a:rPr lang="en-US" altLang="ko-KR" dirty="0"/>
                <a:t>: </a:t>
              </a:r>
              <a:r>
                <a:rPr lang="ko-KR" altLang="en-US" dirty="0" err="1"/>
                <a:t>스컬을</a:t>
              </a:r>
              <a:r>
                <a:rPr lang="ko-KR" altLang="en-US" dirty="0"/>
                <a:t> 인식한 순간 잠시 뒤 </a:t>
              </a:r>
              <a:r>
                <a:rPr lang="ko-KR" altLang="en-US" dirty="0" err="1"/>
                <a:t>스컬</a:t>
              </a:r>
              <a:r>
                <a:rPr lang="ko-KR" altLang="en-US" dirty="0"/>
                <a:t> 방향 쪽으로 방패로 틀어막는 능력이 있다</a:t>
              </a:r>
            </a:p>
          </p:txBody>
        </p:sp>
      </p:grpSp>
      <p:grpSp>
        <p:nvGrpSpPr>
          <p:cNvPr id="18" name="그룹 17">
            <a:extLst>
              <a:ext uri="{FF2B5EF4-FFF2-40B4-BE49-F238E27FC236}">
                <a16:creationId xmlns:a16="http://schemas.microsoft.com/office/drawing/2014/main" id="{F55E43AA-98B0-C392-9B3F-1DD9DA74FDE3}"/>
              </a:ext>
            </a:extLst>
          </p:cNvPr>
          <p:cNvGrpSpPr/>
          <p:nvPr/>
        </p:nvGrpSpPr>
        <p:grpSpPr>
          <a:xfrm>
            <a:off x="398900" y="4080024"/>
            <a:ext cx="5050678" cy="2289069"/>
            <a:chOff x="398901" y="945084"/>
            <a:chExt cx="5050678" cy="2289069"/>
          </a:xfrm>
        </p:grpSpPr>
        <p:sp>
          <p:nvSpPr>
            <p:cNvPr id="19" name="직사각형 18">
              <a:extLst>
                <a:ext uri="{FF2B5EF4-FFF2-40B4-BE49-F238E27FC236}">
                  <a16:creationId xmlns:a16="http://schemas.microsoft.com/office/drawing/2014/main" id="{19331D14-4AAF-3CB1-BD66-ED42410F8FCD}"/>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20" name="직사각형 19">
              <a:extLst>
                <a:ext uri="{FF2B5EF4-FFF2-40B4-BE49-F238E27FC236}">
                  <a16:creationId xmlns:a16="http://schemas.microsoft.com/office/drawing/2014/main" id="{38FBF666-C07D-C639-5554-8179A1EAC2D6}"/>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황금갈기</a:t>
              </a:r>
              <a:r>
                <a:rPr lang="ko-KR" altLang="en-US" dirty="0"/>
                <a:t> </a:t>
              </a:r>
              <a:r>
                <a:rPr lang="ko-KR" altLang="en-US" dirty="0" err="1"/>
                <a:t>창기사</a:t>
              </a:r>
              <a:endParaRPr lang="en-US" altLang="ko-KR" dirty="0"/>
            </a:p>
            <a:p>
              <a:pPr algn="ctr"/>
              <a:endParaRPr lang="en-US" altLang="ko-KR" dirty="0"/>
            </a:p>
            <a:p>
              <a:pPr algn="ctr"/>
              <a:r>
                <a:rPr lang="ko-KR" altLang="en-US" dirty="0"/>
                <a:t>설명 </a:t>
              </a:r>
              <a:r>
                <a:rPr lang="en-US" altLang="ko-KR" dirty="0"/>
                <a:t>: </a:t>
              </a:r>
              <a:r>
                <a:rPr lang="ko-KR" altLang="en-US" dirty="0" err="1"/>
                <a:t>스컬과</a:t>
              </a:r>
              <a:r>
                <a:rPr lang="ko-KR" altLang="en-US" dirty="0"/>
                <a:t> 거리가 있다면 </a:t>
              </a:r>
              <a:r>
                <a:rPr lang="ko-KR" altLang="en-US" dirty="0" err="1"/>
                <a:t>대쉬공격</a:t>
              </a:r>
              <a:r>
                <a:rPr lang="ko-KR" altLang="en-US" dirty="0"/>
                <a:t> 가까이 있다면 창을 휘둘러 전방</a:t>
              </a:r>
              <a:r>
                <a:rPr lang="en-US" altLang="ko-KR" dirty="0"/>
                <a:t>, </a:t>
              </a:r>
              <a:r>
                <a:rPr lang="ko-KR" altLang="en-US" dirty="0"/>
                <a:t>자신의 위쪽을 공격한다 공격 시 </a:t>
              </a:r>
              <a:r>
                <a:rPr lang="ko-KR" altLang="en-US" dirty="0" err="1"/>
                <a:t>슈퍼아머</a:t>
              </a:r>
              <a:endParaRPr lang="ko-KR" altLang="en-US" dirty="0"/>
            </a:p>
          </p:txBody>
        </p:sp>
      </p:grpSp>
      <p:grpSp>
        <p:nvGrpSpPr>
          <p:cNvPr id="21" name="그룹 20">
            <a:extLst>
              <a:ext uri="{FF2B5EF4-FFF2-40B4-BE49-F238E27FC236}">
                <a16:creationId xmlns:a16="http://schemas.microsoft.com/office/drawing/2014/main" id="{EC508C33-E61B-F647-40F3-477BB1598D20}"/>
              </a:ext>
            </a:extLst>
          </p:cNvPr>
          <p:cNvGrpSpPr/>
          <p:nvPr/>
        </p:nvGrpSpPr>
        <p:grpSpPr>
          <a:xfrm>
            <a:off x="6399778" y="4080023"/>
            <a:ext cx="5050678" cy="2289069"/>
            <a:chOff x="398901" y="945084"/>
            <a:chExt cx="5050678" cy="2289069"/>
          </a:xfrm>
        </p:grpSpPr>
        <p:sp>
          <p:nvSpPr>
            <p:cNvPr id="22" name="직사각형 21">
              <a:extLst>
                <a:ext uri="{FF2B5EF4-FFF2-40B4-BE49-F238E27FC236}">
                  <a16:creationId xmlns:a16="http://schemas.microsoft.com/office/drawing/2014/main" id="{401F6668-CB1B-B50E-DB8E-16157113A043}"/>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23" name="직사각형 22">
              <a:extLst>
                <a:ext uri="{FF2B5EF4-FFF2-40B4-BE49-F238E27FC236}">
                  <a16:creationId xmlns:a16="http://schemas.microsoft.com/office/drawing/2014/main" id="{D1EC5EE0-F969-B63F-2EBE-00CB258867F2}"/>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황금갈기</a:t>
              </a:r>
              <a:r>
                <a:rPr lang="ko-KR" altLang="en-US" dirty="0"/>
                <a:t> 궁수</a:t>
              </a:r>
              <a:endParaRPr lang="en-US" altLang="ko-KR" dirty="0"/>
            </a:p>
            <a:p>
              <a:pPr algn="ctr"/>
              <a:endParaRPr lang="en-US" altLang="ko-KR" dirty="0"/>
            </a:p>
            <a:p>
              <a:pPr algn="ctr"/>
              <a:r>
                <a:rPr lang="ko-KR" altLang="en-US" dirty="0"/>
                <a:t>설명 </a:t>
              </a:r>
              <a:r>
                <a:rPr lang="en-US" altLang="ko-KR" dirty="0"/>
                <a:t>: </a:t>
              </a:r>
              <a:r>
                <a:rPr lang="ko-KR" altLang="en-US" dirty="0" err="1"/>
                <a:t>칼레온</a:t>
              </a:r>
              <a:r>
                <a:rPr lang="ko-KR" altLang="en-US" dirty="0"/>
                <a:t> 궁수의 강화버전 발사하는 화살이 </a:t>
              </a:r>
              <a:r>
                <a:rPr lang="en-US" altLang="ko-KR" dirty="0"/>
                <a:t>2</a:t>
              </a:r>
              <a:r>
                <a:rPr lang="ko-KR" altLang="en-US" dirty="0" err="1"/>
                <a:t>개가되며</a:t>
              </a:r>
              <a:r>
                <a:rPr lang="ko-KR" altLang="en-US" dirty="0"/>
                <a:t> </a:t>
              </a:r>
              <a:r>
                <a:rPr lang="ko-KR" altLang="en-US" dirty="0" err="1"/>
                <a:t>스컬이</a:t>
              </a:r>
              <a:r>
                <a:rPr lang="ko-KR" altLang="en-US" dirty="0"/>
                <a:t> </a:t>
              </a:r>
              <a:r>
                <a:rPr lang="ko-KR" altLang="en-US" dirty="0" err="1"/>
                <a:t>근접할경우</a:t>
              </a:r>
              <a:r>
                <a:rPr lang="ko-KR" altLang="en-US" dirty="0"/>
                <a:t> </a:t>
              </a:r>
              <a:r>
                <a:rPr lang="ko-KR" altLang="en-US" dirty="0" err="1"/>
                <a:t>백스탭을하며</a:t>
              </a:r>
              <a:r>
                <a:rPr lang="ko-KR" altLang="en-US" dirty="0"/>
                <a:t> 화살 </a:t>
              </a:r>
              <a:r>
                <a:rPr lang="en-US" altLang="ko-KR" dirty="0"/>
                <a:t>2</a:t>
              </a:r>
              <a:r>
                <a:rPr lang="ko-KR" altLang="en-US" dirty="0"/>
                <a:t>개발사 </a:t>
              </a:r>
              <a:r>
                <a:rPr lang="ko-KR" altLang="en-US" dirty="0" err="1"/>
                <a:t>슈퍼아머</a:t>
              </a:r>
              <a:endParaRPr lang="ko-KR" altLang="en-US" dirty="0"/>
            </a:p>
          </p:txBody>
        </p:sp>
      </p:grpSp>
    </p:spTree>
    <p:extLst>
      <p:ext uri="{BB962C8B-B14F-4D97-AF65-F5344CB8AC3E}">
        <p14:creationId xmlns:p14="http://schemas.microsoft.com/office/powerpoint/2010/main" val="38917980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몬스터</a:t>
            </a:r>
          </a:p>
        </p:txBody>
      </p:sp>
      <p:grpSp>
        <p:nvGrpSpPr>
          <p:cNvPr id="11" name="그룹 10">
            <a:extLst>
              <a:ext uri="{FF2B5EF4-FFF2-40B4-BE49-F238E27FC236}">
                <a16:creationId xmlns:a16="http://schemas.microsoft.com/office/drawing/2014/main" id="{333EBF4D-6683-7E28-BC54-D993B960B817}"/>
              </a:ext>
            </a:extLst>
          </p:cNvPr>
          <p:cNvGrpSpPr/>
          <p:nvPr/>
        </p:nvGrpSpPr>
        <p:grpSpPr>
          <a:xfrm>
            <a:off x="398901" y="945084"/>
            <a:ext cx="5050678" cy="2289069"/>
            <a:chOff x="398901" y="945084"/>
            <a:chExt cx="5050678" cy="2289069"/>
          </a:xfrm>
        </p:grpSpPr>
        <p:sp>
          <p:nvSpPr>
            <p:cNvPr id="2" name="직사각형 1">
              <a:extLst>
                <a:ext uri="{FF2B5EF4-FFF2-40B4-BE49-F238E27FC236}">
                  <a16:creationId xmlns:a16="http://schemas.microsoft.com/office/drawing/2014/main" id="{2261581F-3A24-2E2E-8FC1-DDE625B815D7}"/>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5" name="직사각형 4">
              <a:extLst>
                <a:ext uri="{FF2B5EF4-FFF2-40B4-BE49-F238E27FC236}">
                  <a16:creationId xmlns:a16="http://schemas.microsoft.com/office/drawing/2014/main" id="{9DC6C96E-EFA8-96A1-4118-B0BD0FDD61CC}"/>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황금갈기</a:t>
              </a:r>
              <a:r>
                <a:rPr lang="ko-KR" altLang="en-US" dirty="0"/>
                <a:t> </a:t>
              </a:r>
              <a:r>
                <a:rPr lang="ko-KR" altLang="en-US" dirty="0" err="1"/>
                <a:t>중보병</a:t>
              </a:r>
              <a:endParaRPr lang="en-US" altLang="ko-KR" dirty="0"/>
            </a:p>
            <a:p>
              <a:pPr algn="ctr"/>
              <a:endParaRPr lang="en-US" altLang="ko-KR" dirty="0"/>
            </a:p>
            <a:p>
              <a:pPr algn="ctr"/>
              <a:r>
                <a:rPr lang="ko-KR" altLang="en-US" dirty="0"/>
                <a:t>설명 </a:t>
              </a:r>
              <a:r>
                <a:rPr lang="en-US" altLang="ko-KR" dirty="0"/>
                <a:t>: </a:t>
              </a:r>
              <a:r>
                <a:rPr lang="ko-KR" altLang="en-US" dirty="0" err="1"/>
                <a:t>칼레온</a:t>
              </a:r>
              <a:r>
                <a:rPr lang="ko-KR" altLang="en-US" dirty="0"/>
                <a:t> 중보병의 강화버전 체력이 늘어났으며 </a:t>
              </a:r>
              <a:r>
                <a:rPr lang="ko-KR" altLang="en-US" dirty="0" err="1"/>
                <a:t>대쉬거리</a:t>
              </a:r>
              <a:r>
                <a:rPr lang="ko-KR" altLang="en-US" dirty="0"/>
                <a:t> 상승 </a:t>
              </a:r>
              <a:r>
                <a:rPr lang="ko-KR" altLang="en-US" dirty="0" err="1"/>
                <a:t>공격시</a:t>
              </a:r>
              <a:r>
                <a:rPr lang="ko-KR" altLang="en-US" dirty="0"/>
                <a:t> 충격파가 연쇄적으로 나간다</a:t>
              </a:r>
            </a:p>
          </p:txBody>
        </p:sp>
      </p:grpSp>
      <p:grpSp>
        <p:nvGrpSpPr>
          <p:cNvPr id="12" name="그룹 11">
            <a:extLst>
              <a:ext uri="{FF2B5EF4-FFF2-40B4-BE49-F238E27FC236}">
                <a16:creationId xmlns:a16="http://schemas.microsoft.com/office/drawing/2014/main" id="{8D0C8DA2-8669-6989-AB83-1B50E7736F63}"/>
              </a:ext>
            </a:extLst>
          </p:cNvPr>
          <p:cNvGrpSpPr/>
          <p:nvPr/>
        </p:nvGrpSpPr>
        <p:grpSpPr>
          <a:xfrm>
            <a:off x="6399779" y="945083"/>
            <a:ext cx="5050678" cy="2289069"/>
            <a:chOff x="398901" y="945084"/>
            <a:chExt cx="5050678" cy="2289069"/>
          </a:xfrm>
        </p:grpSpPr>
        <p:sp>
          <p:nvSpPr>
            <p:cNvPr id="13" name="직사각형 12">
              <a:extLst>
                <a:ext uri="{FF2B5EF4-FFF2-40B4-BE49-F238E27FC236}">
                  <a16:creationId xmlns:a16="http://schemas.microsoft.com/office/drawing/2014/main" id="{9F446AAF-0775-7287-6630-678BF466658B}"/>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14" name="직사각형 13">
              <a:extLst>
                <a:ext uri="{FF2B5EF4-FFF2-40B4-BE49-F238E27FC236}">
                  <a16:creationId xmlns:a16="http://schemas.microsoft.com/office/drawing/2014/main" id="{BCF60728-C50A-9C86-131C-DEDB8D490B35}"/>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화염 마법사</a:t>
              </a:r>
              <a:endParaRPr lang="en-US" altLang="ko-KR" dirty="0"/>
            </a:p>
            <a:p>
              <a:pPr algn="ctr"/>
              <a:endParaRPr lang="en-US" altLang="ko-KR" dirty="0"/>
            </a:p>
            <a:p>
              <a:pPr algn="ctr"/>
              <a:r>
                <a:rPr lang="ko-KR" altLang="en-US" dirty="0"/>
                <a:t>설명 </a:t>
              </a:r>
              <a:r>
                <a:rPr lang="en-US" altLang="ko-KR" dirty="0"/>
                <a:t>: </a:t>
              </a:r>
              <a:r>
                <a:rPr lang="ko-KR" altLang="en-US" dirty="0"/>
                <a:t>조화의</a:t>
              </a:r>
              <a:r>
                <a:rPr lang="en-US" altLang="ko-KR" dirty="0"/>
                <a:t> </a:t>
              </a:r>
              <a:r>
                <a:rPr lang="ko-KR" altLang="en-US" dirty="0"/>
                <a:t>숲과 동일</a:t>
              </a:r>
            </a:p>
          </p:txBody>
        </p:sp>
      </p:grpSp>
      <p:grpSp>
        <p:nvGrpSpPr>
          <p:cNvPr id="18" name="그룹 17">
            <a:extLst>
              <a:ext uri="{FF2B5EF4-FFF2-40B4-BE49-F238E27FC236}">
                <a16:creationId xmlns:a16="http://schemas.microsoft.com/office/drawing/2014/main" id="{F55E43AA-98B0-C392-9B3F-1DD9DA74FDE3}"/>
              </a:ext>
            </a:extLst>
          </p:cNvPr>
          <p:cNvGrpSpPr/>
          <p:nvPr/>
        </p:nvGrpSpPr>
        <p:grpSpPr>
          <a:xfrm>
            <a:off x="398900" y="4080024"/>
            <a:ext cx="5050678" cy="2289069"/>
            <a:chOff x="398901" y="945084"/>
            <a:chExt cx="5050678" cy="2289069"/>
          </a:xfrm>
        </p:grpSpPr>
        <p:sp>
          <p:nvSpPr>
            <p:cNvPr id="19" name="직사각형 18">
              <a:extLst>
                <a:ext uri="{FF2B5EF4-FFF2-40B4-BE49-F238E27FC236}">
                  <a16:creationId xmlns:a16="http://schemas.microsoft.com/office/drawing/2014/main" id="{19331D14-4AAF-3CB1-BD66-ED42410F8FCD}"/>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20" name="직사각형 19">
              <a:extLst>
                <a:ext uri="{FF2B5EF4-FFF2-40B4-BE49-F238E27FC236}">
                  <a16:creationId xmlns:a16="http://schemas.microsoft.com/office/drawing/2014/main" id="{38FBF666-C07D-C639-5554-8179A1EAC2D6}"/>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얼음 마법사</a:t>
              </a:r>
              <a:endParaRPr lang="en-US" altLang="ko-KR" dirty="0"/>
            </a:p>
            <a:p>
              <a:pPr algn="ctr"/>
              <a:endParaRPr lang="en-US" altLang="ko-KR" dirty="0"/>
            </a:p>
            <a:p>
              <a:pPr algn="ctr"/>
              <a:r>
                <a:rPr lang="ko-KR" altLang="en-US" dirty="0"/>
                <a:t>설명 </a:t>
              </a:r>
              <a:r>
                <a:rPr lang="en-US" altLang="ko-KR" dirty="0"/>
                <a:t>: </a:t>
              </a:r>
              <a:r>
                <a:rPr lang="ko-KR" altLang="en-US" dirty="0"/>
                <a:t>조화의</a:t>
              </a:r>
              <a:r>
                <a:rPr lang="en-US" altLang="ko-KR" dirty="0"/>
                <a:t> </a:t>
              </a:r>
              <a:r>
                <a:rPr lang="ko-KR" altLang="en-US" dirty="0"/>
                <a:t>숲과 동일</a:t>
              </a:r>
            </a:p>
          </p:txBody>
        </p:sp>
      </p:grpSp>
      <p:grpSp>
        <p:nvGrpSpPr>
          <p:cNvPr id="21" name="그룹 20">
            <a:extLst>
              <a:ext uri="{FF2B5EF4-FFF2-40B4-BE49-F238E27FC236}">
                <a16:creationId xmlns:a16="http://schemas.microsoft.com/office/drawing/2014/main" id="{EC508C33-E61B-F647-40F3-477BB1598D20}"/>
              </a:ext>
            </a:extLst>
          </p:cNvPr>
          <p:cNvGrpSpPr/>
          <p:nvPr/>
        </p:nvGrpSpPr>
        <p:grpSpPr>
          <a:xfrm>
            <a:off x="6399778" y="4080023"/>
            <a:ext cx="5050678" cy="2289069"/>
            <a:chOff x="398901" y="945084"/>
            <a:chExt cx="5050678" cy="2289069"/>
          </a:xfrm>
        </p:grpSpPr>
        <p:sp>
          <p:nvSpPr>
            <p:cNvPr id="22" name="직사각형 21">
              <a:extLst>
                <a:ext uri="{FF2B5EF4-FFF2-40B4-BE49-F238E27FC236}">
                  <a16:creationId xmlns:a16="http://schemas.microsoft.com/office/drawing/2014/main" id="{401F6668-CB1B-B50E-DB8E-16157113A043}"/>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23" name="직사각형 22">
              <a:extLst>
                <a:ext uri="{FF2B5EF4-FFF2-40B4-BE49-F238E27FC236}">
                  <a16:creationId xmlns:a16="http://schemas.microsoft.com/office/drawing/2014/main" id="{D1EC5EE0-F969-B63F-2EBE-00CB258867F2}"/>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황금갈기</a:t>
              </a:r>
              <a:r>
                <a:rPr lang="ko-KR" altLang="en-US" dirty="0"/>
                <a:t> 마법사</a:t>
              </a:r>
              <a:endParaRPr lang="en-US" altLang="ko-KR" dirty="0"/>
            </a:p>
            <a:p>
              <a:pPr algn="ctr"/>
              <a:endParaRPr lang="en-US" altLang="ko-KR" dirty="0"/>
            </a:p>
            <a:p>
              <a:pPr algn="ctr"/>
              <a:r>
                <a:rPr lang="ko-KR" altLang="en-US" dirty="0"/>
                <a:t>설명 </a:t>
              </a:r>
              <a:r>
                <a:rPr lang="en-US" altLang="ko-KR" dirty="0"/>
                <a:t>: </a:t>
              </a:r>
              <a:r>
                <a:rPr lang="ko-KR" altLang="en-US" dirty="0"/>
                <a:t>순간이동을 하며 </a:t>
              </a:r>
              <a:r>
                <a:rPr lang="en-US" altLang="ko-KR" dirty="0"/>
                <a:t>2</a:t>
              </a:r>
              <a:r>
                <a:rPr lang="ko-KR" altLang="en-US" dirty="0" err="1"/>
                <a:t>초정도</a:t>
              </a:r>
              <a:r>
                <a:rPr lang="ko-KR" altLang="en-US" dirty="0"/>
                <a:t> 거대한 둥근 원모양의 빛 투사체를 만들어 </a:t>
              </a:r>
              <a:r>
                <a:rPr lang="ko-KR" altLang="en-US" dirty="0" err="1"/>
                <a:t>스컬에게</a:t>
              </a:r>
              <a:r>
                <a:rPr lang="ko-KR" altLang="en-US" dirty="0"/>
                <a:t> 발사</a:t>
              </a:r>
            </a:p>
          </p:txBody>
        </p:sp>
      </p:grpSp>
    </p:spTree>
    <p:extLst>
      <p:ext uri="{BB962C8B-B14F-4D97-AF65-F5344CB8AC3E}">
        <p14:creationId xmlns:p14="http://schemas.microsoft.com/office/powerpoint/2010/main" val="1634712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몬스터</a:t>
            </a:r>
          </a:p>
        </p:txBody>
      </p:sp>
      <p:grpSp>
        <p:nvGrpSpPr>
          <p:cNvPr id="11" name="그룹 10">
            <a:extLst>
              <a:ext uri="{FF2B5EF4-FFF2-40B4-BE49-F238E27FC236}">
                <a16:creationId xmlns:a16="http://schemas.microsoft.com/office/drawing/2014/main" id="{333EBF4D-6683-7E28-BC54-D993B960B817}"/>
              </a:ext>
            </a:extLst>
          </p:cNvPr>
          <p:cNvGrpSpPr/>
          <p:nvPr/>
        </p:nvGrpSpPr>
        <p:grpSpPr>
          <a:xfrm>
            <a:off x="398901" y="945084"/>
            <a:ext cx="5050678" cy="2289069"/>
            <a:chOff x="398901" y="945084"/>
            <a:chExt cx="5050678" cy="2289069"/>
          </a:xfrm>
        </p:grpSpPr>
        <p:sp>
          <p:nvSpPr>
            <p:cNvPr id="2" name="직사각형 1">
              <a:extLst>
                <a:ext uri="{FF2B5EF4-FFF2-40B4-BE49-F238E27FC236}">
                  <a16:creationId xmlns:a16="http://schemas.microsoft.com/office/drawing/2014/main" id="{2261581F-3A24-2E2E-8FC1-DDE625B815D7}"/>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5" name="직사각형 4">
              <a:extLst>
                <a:ext uri="{FF2B5EF4-FFF2-40B4-BE49-F238E27FC236}">
                  <a16:creationId xmlns:a16="http://schemas.microsoft.com/office/drawing/2014/main" id="{9DC6C96E-EFA8-96A1-4118-B0BD0FDD61CC}"/>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사제</a:t>
              </a:r>
              <a:endParaRPr lang="en-US" altLang="ko-KR" dirty="0"/>
            </a:p>
            <a:p>
              <a:pPr algn="ctr"/>
              <a:endParaRPr lang="en-US" altLang="ko-KR" dirty="0"/>
            </a:p>
            <a:p>
              <a:pPr algn="ctr"/>
              <a:r>
                <a:rPr lang="ko-KR" altLang="en-US" dirty="0"/>
                <a:t>설명 </a:t>
              </a:r>
              <a:r>
                <a:rPr lang="en-US" altLang="ko-KR" dirty="0"/>
                <a:t>: </a:t>
              </a:r>
              <a:r>
                <a:rPr lang="ko-KR" altLang="en-US" dirty="0"/>
                <a:t>주변의 적이나 자신에게 힐</a:t>
              </a:r>
            </a:p>
          </p:txBody>
        </p:sp>
      </p:grpSp>
      <p:grpSp>
        <p:nvGrpSpPr>
          <p:cNvPr id="12" name="그룹 11">
            <a:extLst>
              <a:ext uri="{FF2B5EF4-FFF2-40B4-BE49-F238E27FC236}">
                <a16:creationId xmlns:a16="http://schemas.microsoft.com/office/drawing/2014/main" id="{8D0C8DA2-8669-6989-AB83-1B50E7736F63}"/>
              </a:ext>
            </a:extLst>
          </p:cNvPr>
          <p:cNvGrpSpPr/>
          <p:nvPr/>
        </p:nvGrpSpPr>
        <p:grpSpPr>
          <a:xfrm>
            <a:off x="6399779" y="945083"/>
            <a:ext cx="5050678" cy="2289069"/>
            <a:chOff x="398901" y="945084"/>
            <a:chExt cx="5050678" cy="2289069"/>
          </a:xfrm>
        </p:grpSpPr>
        <p:sp>
          <p:nvSpPr>
            <p:cNvPr id="13" name="직사각형 12">
              <a:extLst>
                <a:ext uri="{FF2B5EF4-FFF2-40B4-BE49-F238E27FC236}">
                  <a16:creationId xmlns:a16="http://schemas.microsoft.com/office/drawing/2014/main" id="{9F446AAF-0775-7287-6630-678BF466658B}"/>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14" name="직사각형 13">
              <a:extLst>
                <a:ext uri="{FF2B5EF4-FFF2-40B4-BE49-F238E27FC236}">
                  <a16:creationId xmlns:a16="http://schemas.microsoft.com/office/drawing/2014/main" id="{BCF60728-C50A-9C86-131C-DEDB8D490B35}"/>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하녀장</a:t>
              </a:r>
              <a:endParaRPr lang="en-US" altLang="ko-KR" dirty="0"/>
            </a:p>
            <a:p>
              <a:pPr algn="ctr"/>
              <a:endParaRPr lang="en-US" altLang="ko-KR" dirty="0"/>
            </a:p>
            <a:p>
              <a:pPr algn="ctr"/>
              <a:r>
                <a:rPr lang="ko-KR" altLang="en-US" dirty="0"/>
                <a:t>설명 </a:t>
              </a:r>
              <a:r>
                <a:rPr lang="en-US" altLang="ko-KR" dirty="0"/>
                <a:t>: </a:t>
              </a:r>
              <a:r>
                <a:rPr lang="ko-KR" altLang="en-US" dirty="0"/>
                <a:t>하녀장이 소환한 하녀가 </a:t>
              </a:r>
              <a:r>
                <a:rPr lang="en-US" altLang="ko-KR" dirty="0"/>
                <a:t>1</a:t>
              </a:r>
              <a:r>
                <a:rPr lang="ko-KR" altLang="en-US" dirty="0"/>
                <a:t>명 이하라면 문을 생성해 다른 하녀들을 소환</a:t>
              </a:r>
              <a:r>
                <a:rPr lang="en-US" altLang="ko-KR" dirty="0"/>
                <a:t>, 2</a:t>
              </a:r>
              <a:r>
                <a:rPr lang="ko-KR" altLang="en-US" dirty="0"/>
                <a:t>명 이상일 경우 종을 울리며 공격 경직면역</a:t>
              </a:r>
            </a:p>
          </p:txBody>
        </p:sp>
      </p:grpSp>
      <p:grpSp>
        <p:nvGrpSpPr>
          <p:cNvPr id="18" name="그룹 17">
            <a:extLst>
              <a:ext uri="{FF2B5EF4-FFF2-40B4-BE49-F238E27FC236}">
                <a16:creationId xmlns:a16="http://schemas.microsoft.com/office/drawing/2014/main" id="{F55E43AA-98B0-C392-9B3F-1DD9DA74FDE3}"/>
              </a:ext>
            </a:extLst>
          </p:cNvPr>
          <p:cNvGrpSpPr/>
          <p:nvPr/>
        </p:nvGrpSpPr>
        <p:grpSpPr>
          <a:xfrm>
            <a:off x="398900" y="4080024"/>
            <a:ext cx="5050678" cy="2289069"/>
            <a:chOff x="398901" y="945084"/>
            <a:chExt cx="5050678" cy="2289069"/>
          </a:xfrm>
        </p:grpSpPr>
        <p:sp>
          <p:nvSpPr>
            <p:cNvPr id="19" name="직사각형 18">
              <a:extLst>
                <a:ext uri="{FF2B5EF4-FFF2-40B4-BE49-F238E27FC236}">
                  <a16:creationId xmlns:a16="http://schemas.microsoft.com/office/drawing/2014/main" id="{19331D14-4AAF-3CB1-BD66-ED42410F8FCD}"/>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20" name="직사각형 19">
              <a:extLst>
                <a:ext uri="{FF2B5EF4-FFF2-40B4-BE49-F238E27FC236}">
                  <a16:creationId xmlns:a16="http://schemas.microsoft.com/office/drawing/2014/main" id="{38FBF666-C07D-C639-5554-8179A1EAC2D6}"/>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접시 하녀</a:t>
              </a:r>
              <a:endParaRPr lang="en-US" altLang="ko-KR" dirty="0"/>
            </a:p>
            <a:p>
              <a:pPr algn="ctr"/>
              <a:endParaRPr lang="en-US" altLang="ko-KR" dirty="0"/>
            </a:p>
            <a:p>
              <a:pPr algn="ctr"/>
              <a:r>
                <a:rPr lang="ko-KR" altLang="en-US" dirty="0"/>
                <a:t>설명 </a:t>
              </a:r>
              <a:r>
                <a:rPr lang="en-US" altLang="ko-KR" dirty="0"/>
                <a:t>: </a:t>
              </a:r>
              <a:r>
                <a:rPr lang="ko-KR" altLang="en-US" dirty="0"/>
                <a:t>접시를 들고 주변을 돌아다니다 </a:t>
              </a:r>
              <a:r>
                <a:rPr lang="ko-KR" altLang="en-US" dirty="0" err="1"/>
                <a:t>스컬</a:t>
              </a:r>
              <a:r>
                <a:rPr lang="ko-KR" altLang="en-US" dirty="0"/>
                <a:t> 주위에서 뛰어 올라 접시 </a:t>
              </a:r>
              <a:r>
                <a:rPr lang="en-US" altLang="ko-KR" dirty="0"/>
                <a:t>3</a:t>
              </a:r>
              <a:r>
                <a:rPr lang="ko-KR" altLang="en-US" dirty="0"/>
                <a:t>개를 투척한다</a:t>
              </a:r>
            </a:p>
          </p:txBody>
        </p:sp>
      </p:grpSp>
      <p:grpSp>
        <p:nvGrpSpPr>
          <p:cNvPr id="21" name="그룹 20">
            <a:extLst>
              <a:ext uri="{FF2B5EF4-FFF2-40B4-BE49-F238E27FC236}">
                <a16:creationId xmlns:a16="http://schemas.microsoft.com/office/drawing/2014/main" id="{EC508C33-E61B-F647-40F3-477BB1598D20}"/>
              </a:ext>
            </a:extLst>
          </p:cNvPr>
          <p:cNvGrpSpPr/>
          <p:nvPr/>
        </p:nvGrpSpPr>
        <p:grpSpPr>
          <a:xfrm>
            <a:off x="6399778" y="4080023"/>
            <a:ext cx="5050678" cy="2289069"/>
            <a:chOff x="398901" y="945084"/>
            <a:chExt cx="5050678" cy="2289069"/>
          </a:xfrm>
        </p:grpSpPr>
        <p:sp>
          <p:nvSpPr>
            <p:cNvPr id="22" name="직사각형 21">
              <a:extLst>
                <a:ext uri="{FF2B5EF4-FFF2-40B4-BE49-F238E27FC236}">
                  <a16:creationId xmlns:a16="http://schemas.microsoft.com/office/drawing/2014/main" id="{401F6668-CB1B-B50E-DB8E-16157113A043}"/>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23" name="직사각형 22">
              <a:extLst>
                <a:ext uri="{FF2B5EF4-FFF2-40B4-BE49-F238E27FC236}">
                  <a16:creationId xmlns:a16="http://schemas.microsoft.com/office/drawing/2014/main" id="{D1EC5EE0-F969-B63F-2EBE-00CB258867F2}"/>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빗자루 하녀</a:t>
              </a:r>
              <a:endParaRPr lang="en-US" altLang="ko-KR" dirty="0"/>
            </a:p>
            <a:p>
              <a:pPr algn="ctr"/>
              <a:endParaRPr lang="en-US" altLang="ko-KR" dirty="0"/>
            </a:p>
            <a:p>
              <a:pPr algn="ctr"/>
              <a:r>
                <a:rPr lang="ko-KR" altLang="en-US" dirty="0"/>
                <a:t>설명 </a:t>
              </a:r>
              <a:r>
                <a:rPr lang="en-US" altLang="ko-KR" dirty="0"/>
                <a:t>: </a:t>
              </a:r>
              <a:r>
                <a:rPr lang="ko-KR" altLang="en-US" dirty="0"/>
                <a:t>범위 내로 들어올 경우 공격 </a:t>
              </a:r>
              <a:r>
                <a:rPr lang="ko-KR" altLang="en-US" dirty="0" err="1"/>
                <a:t>슈퍼아머</a:t>
              </a:r>
              <a:r>
                <a:rPr lang="ko-KR" altLang="en-US" dirty="0"/>
                <a:t> 상태로 </a:t>
              </a:r>
              <a:r>
                <a:rPr lang="ko-KR" altLang="en-US" dirty="0" err="1"/>
                <a:t>대쉬한</a:t>
              </a:r>
              <a:r>
                <a:rPr lang="ko-KR" altLang="en-US" dirty="0"/>
                <a:t> 다음 공격하는 </a:t>
              </a:r>
              <a:r>
                <a:rPr lang="ko-KR" altLang="en-US" dirty="0" err="1"/>
                <a:t>패턴또한</a:t>
              </a:r>
              <a:r>
                <a:rPr lang="ko-KR" altLang="en-US" dirty="0"/>
                <a:t> 존재한다</a:t>
              </a:r>
            </a:p>
          </p:txBody>
        </p:sp>
      </p:grpSp>
    </p:spTree>
    <p:extLst>
      <p:ext uri="{BB962C8B-B14F-4D97-AF65-F5344CB8AC3E}">
        <p14:creationId xmlns:p14="http://schemas.microsoft.com/office/powerpoint/2010/main" val="380962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몬스터</a:t>
            </a:r>
          </a:p>
        </p:txBody>
      </p:sp>
      <p:grpSp>
        <p:nvGrpSpPr>
          <p:cNvPr id="11" name="그룹 10">
            <a:extLst>
              <a:ext uri="{FF2B5EF4-FFF2-40B4-BE49-F238E27FC236}">
                <a16:creationId xmlns:a16="http://schemas.microsoft.com/office/drawing/2014/main" id="{333EBF4D-6683-7E28-BC54-D993B960B817}"/>
              </a:ext>
            </a:extLst>
          </p:cNvPr>
          <p:cNvGrpSpPr/>
          <p:nvPr/>
        </p:nvGrpSpPr>
        <p:grpSpPr>
          <a:xfrm>
            <a:off x="398901" y="945084"/>
            <a:ext cx="5050678" cy="2289069"/>
            <a:chOff x="398901" y="945084"/>
            <a:chExt cx="5050678" cy="2289069"/>
          </a:xfrm>
        </p:grpSpPr>
        <p:sp>
          <p:nvSpPr>
            <p:cNvPr id="2" name="직사각형 1">
              <a:extLst>
                <a:ext uri="{FF2B5EF4-FFF2-40B4-BE49-F238E27FC236}">
                  <a16:creationId xmlns:a16="http://schemas.microsoft.com/office/drawing/2014/main" id="{2261581F-3A24-2E2E-8FC1-DDE625B815D7}"/>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5" name="직사각형 4">
              <a:extLst>
                <a:ext uri="{FF2B5EF4-FFF2-40B4-BE49-F238E27FC236}">
                  <a16:creationId xmlns:a16="http://schemas.microsoft.com/office/drawing/2014/main" id="{9DC6C96E-EFA8-96A1-4118-B0BD0FDD61CC}"/>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말썽쟁이 하인</a:t>
              </a:r>
              <a:endParaRPr lang="en-US" altLang="ko-KR" dirty="0"/>
            </a:p>
            <a:p>
              <a:pPr algn="ctr"/>
              <a:endParaRPr lang="en-US" altLang="ko-KR" dirty="0"/>
            </a:p>
            <a:p>
              <a:pPr algn="ctr"/>
              <a:r>
                <a:rPr lang="ko-KR" altLang="en-US" dirty="0"/>
                <a:t>설명 </a:t>
              </a:r>
              <a:r>
                <a:rPr lang="en-US" altLang="ko-KR" dirty="0"/>
                <a:t>: </a:t>
              </a:r>
              <a:r>
                <a:rPr lang="ko-KR" altLang="en-US" dirty="0"/>
                <a:t>주변으로 가면 소리를 지르며 </a:t>
              </a:r>
              <a:r>
                <a:rPr lang="ko-KR" altLang="en-US" dirty="0" err="1"/>
                <a:t>도망다닌다</a:t>
              </a:r>
              <a:r>
                <a:rPr lang="ko-KR" altLang="en-US" dirty="0"/>
                <a:t> </a:t>
              </a:r>
              <a:r>
                <a:rPr lang="ko-KR" altLang="en-US" dirty="0" err="1"/>
                <a:t>부딫히면</a:t>
              </a:r>
              <a:r>
                <a:rPr lang="ko-KR" altLang="en-US" dirty="0"/>
                <a:t> 넘어져 기절한다</a:t>
              </a:r>
            </a:p>
          </p:txBody>
        </p:sp>
      </p:grpSp>
    </p:spTree>
    <p:extLst>
      <p:ext uri="{BB962C8B-B14F-4D97-AF65-F5344CB8AC3E}">
        <p14:creationId xmlns:p14="http://schemas.microsoft.com/office/powerpoint/2010/main" val="3819999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타이틀</a:t>
            </a:r>
          </a:p>
        </p:txBody>
      </p:sp>
      <p:pic>
        <p:nvPicPr>
          <p:cNvPr id="5" name="그림 4">
            <a:extLst>
              <a:ext uri="{FF2B5EF4-FFF2-40B4-BE49-F238E27FC236}">
                <a16:creationId xmlns:a16="http://schemas.microsoft.com/office/drawing/2014/main" id="{5509A78D-6B83-7634-0845-8908ED3416B4}"/>
              </a:ext>
            </a:extLst>
          </p:cNvPr>
          <p:cNvPicPr>
            <a:picLocks noChangeAspect="1"/>
          </p:cNvPicPr>
          <p:nvPr/>
        </p:nvPicPr>
        <p:blipFill>
          <a:blip r:embed="rId2"/>
          <a:stretch>
            <a:fillRect/>
          </a:stretch>
        </p:blipFill>
        <p:spPr>
          <a:xfrm>
            <a:off x="398900" y="858235"/>
            <a:ext cx="4663108" cy="2667362"/>
          </a:xfrm>
          <a:prstGeom prst="rect">
            <a:avLst/>
          </a:prstGeom>
        </p:spPr>
      </p:pic>
      <p:sp>
        <p:nvSpPr>
          <p:cNvPr id="6" name="직사각형 5">
            <a:extLst>
              <a:ext uri="{FF2B5EF4-FFF2-40B4-BE49-F238E27FC236}">
                <a16:creationId xmlns:a16="http://schemas.microsoft.com/office/drawing/2014/main" id="{6708A745-C4AD-030A-26A8-F20D0625359D}"/>
              </a:ext>
            </a:extLst>
          </p:cNvPr>
          <p:cNvSpPr/>
          <p:nvPr/>
        </p:nvSpPr>
        <p:spPr>
          <a:xfrm>
            <a:off x="5136596" y="858235"/>
            <a:ext cx="6719919" cy="266736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프로그램 </a:t>
            </a:r>
            <a:r>
              <a:rPr lang="ko-KR" altLang="en-US" dirty="0" err="1"/>
              <a:t>실행시</a:t>
            </a:r>
            <a:r>
              <a:rPr lang="ko-KR" altLang="en-US" dirty="0"/>
              <a:t> 메인 로고가 표시되고 메인 타이틀 이미지로</a:t>
            </a:r>
            <a:endParaRPr lang="en-US" altLang="ko-KR" dirty="0"/>
          </a:p>
          <a:p>
            <a:pPr algn="ctr"/>
            <a:r>
              <a:rPr lang="ko-KR" altLang="en-US" dirty="0"/>
              <a:t>넘어간다 키를 </a:t>
            </a:r>
            <a:r>
              <a:rPr lang="ko-KR" altLang="en-US" dirty="0" err="1"/>
              <a:t>누를경우</a:t>
            </a:r>
            <a:r>
              <a:rPr lang="ko-KR" altLang="en-US" dirty="0"/>
              <a:t> 게임 시작 오프닝이 진행 된다</a:t>
            </a:r>
          </a:p>
        </p:txBody>
      </p:sp>
      <p:pic>
        <p:nvPicPr>
          <p:cNvPr id="8" name="그림 7">
            <a:extLst>
              <a:ext uri="{FF2B5EF4-FFF2-40B4-BE49-F238E27FC236}">
                <a16:creationId xmlns:a16="http://schemas.microsoft.com/office/drawing/2014/main" id="{1EEA1036-0EC2-0F98-7E83-137744662928}"/>
              </a:ext>
            </a:extLst>
          </p:cNvPr>
          <p:cNvPicPr>
            <a:picLocks noChangeAspect="1"/>
          </p:cNvPicPr>
          <p:nvPr/>
        </p:nvPicPr>
        <p:blipFill>
          <a:blip r:embed="rId3"/>
          <a:stretch>
            <a:fillRect/>
          </a:stretch>
        </p:blipFill>
        <p:spPr>
          <a:xfrm>
            <a:off x="7193407" y="3805418"/>
            <a:ext cx="4663108" cy="2622998"/>
          </a:xfrm>
          <a:prstGeom prst="rect">
            <a:avLst/>
          </a:prstGeom>
        </p:spPr>
      </p:pic>
      <p:sp>
        <p:nvSpPr>
          <p:cNvPr id="9" name="직사각형 8">
            <a:extLst>
              <a:ext uri="{FF2B5EF4-FFF2-40B4-BE49-F238E27FC236}">
                <a16:creationId xmlns:a16="http://schemas.microsoft.com/office/drawing/2014/main" id="{611138E5-04C0-CE39-C5FA-E003D50DF970}"/>
              </a:ext>
            </a:extLst>
          </p:cNvPr>
          <p:cNvSpPr/>
          <p:nvPr/>
        </p:nvSpPr>
        <p:spPr>
          <a:xfrm>
            <a:off x="398900" y="3805418"/>
            <a:ext cx="6695371" cy="262299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err="1"/>
              <a:t>튜토리얼겸</a:t>
            </a:r>
            <a:r>
              <a:rPr lang="ko-KR" altLang="en-US" dirty="0"/>
              <a:t> 기본 오프닝이 진행된다 간단한 키와 시스템 설명을</a:t>
            </a:r>
            <a:endParaRPr lang="en-US" altLang="ko-KR" dirty="0"/>
          </a:p>
          <a:p>
            <a:pPr algn="ctr"/>
            <a:r>
              <a:rPr lang="ko-KR" altLang="en-US" dirty="0"/>
              <a:t>진행한 뒤 튜토리얼 </a:t>
            </a:r>
            <a:r>
              <a:rPr lang="ko-KR" altLang="en-US" dirty="0" err="1"/>
              <a:t>중간보스인</a:t>
            </a:r>
            <a:r>
              <a:rPr lang="ko-KR" altLang="en-US" dirty="0"/>
              <a:t> </a:t>
            </a:r>
            <a:r>
              <a:rPr lang="ko-KR" altLang="en-US" dirty="0" err="1"/>
              <a:t>오우거를</a:t>
            </a:r>
            <a:r>
              <a:rPr lang="ko-KR" altLang="en-US" dirty="0"/>
              <a:t> 상대한다</a:t>
            </a:r>
            <a:r>
              <a:rPr lang="en-US" altLang="ko-KR" dirty="0"/>
              <a:t>,</a:t>
            </a:r>
          </a:p>
          <a:p>
            <a:pPr algn="ctr"/>
            <a:r>
              <a:rPr lang="ko-KR" altLang="en-US" dirty="0" err="1"/>
              <a:t>오우거를</a:t>
            </a:r>
            <a:r>
              <a:rPr lang="ko-KR" altLang="en-US" dirty="0"/>
              <a:t> 해치울 경우 초대 용사가 날아와 전멸시키는 연출이 진행된다 그 후 대기실로 이동</a:t>
            </a:r>
          </a:p>
        </p:txBody>
      </p:sp>
    </p:spTree>
    <p:extLst>
      <p:ext uri="{BB962C8B-B14F-4D97-AF65-F5344CB8AC3E}">
        <p14:creationId xmlns:p14="http://schemas.microsoft.com/office/powerpoint/2010/main" val="666938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상점</a:t>
            </a:r>
          </a:p>
        </p:txBody>
      </p:sp>
      <p:sp>
        <p:nvSpPr>
          <p:cNvPr id="3" name="직사각형 2">
            <a:extLst>
              <a:ext uri="{FF2B5EF4-FFF2-40B4-BE49-F238E27FC236}">
                <a16:creationId xmlns:a16="http://schemas.microsoft.com/office/drawing/2014/main" id="{E5AC7F6C-C486-FF42-C658-D5C4E2CB9B68}"/>
              </a:ext>
            </a:extLst>
          </p:cNvPr>
          <p:cNvSpPr/>
          <p:nvPr/>
        </p:nvSpPr>
        <p:spPr>
          <a:xfrm>
            <a:off x="0" y="6523538"/>
            <a:ext cx="12192000"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E58057C3-0130-54DB-17BE-C742E2F3B5B8}"/>
              </a:ext>
            </a:extLst>
          </p:cNvPr>
          <p:cNvSpPr/>
          <p:nvPr/>
        </p:nvSpPr>
        <p:spPr>
          <a:xfrm>
            <a:off x="0" y="4601663"/>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76ACC41D-72E1-BAB8-6680-94877412CCAF}"/>
              </a:ext>
            </a:extLst>
          </p:cNvPr>
          <p:cNvSpPr/>
          <p:nvPr/>
        </p:nvSpPr>
        <p:spPr>
          <a:xfrm>
            <a:off x="9178776" y="2845993"/>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13D3821C-C672-D5A1-C89B-A7AE817CDB4B}"/>
              </a:ext>
            </a:extLst>
          </p:cNvPr>
          <p:cNvSpPr/>
          <p:nvPr/>
        </p:nvSpPr>
        <p:spPr>
          <a:xfrm>
            <a:off x="4589388" y="3523611"/>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B62C8937-2882-3DCD-080E-543A6209CD84}"/>
              </a:ext>
            </a:extLst>
          </p:cNvPr>
          <p:cNvSpPr/>
          <p:nvPr/>
        </p:nvSpPr>
        <p:spPr>
          <a:xfrm>
            <a:off x="2126441" y="1936198"/>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pic>
        <p:nvPicPr>
          <p:cNvPr id="12" name="그림 11">
            <a:extLst>
              <a:ext uri="{FF2B5EF4-FFF2-40B4-BE49-F238E27FC236}">
                <a16:creationId xmlns:a16="http://schemas.microsoft.com/office/drawing/2014/main" id="{77D4AB59-107B-F1B6-303E-5376D2A2D8BE}"/>
              </a:ext>
            </a:extLst>
          </p:cNvPr>
          <p:cNvPicPr>
            <a:picLocks noChangeAspect="1"/>
          </p:cNvPicPr>
          <p:nvPr/>
        </p:nvPicPr>
        <p:blipFill>
          <a:blip r:embed="rId2"/>
          <a:stretch>
            <a:fillRect/>
          </a:stretch>
        </p:blipFill>
        <p:spPr>
          <a:xfrm>
            <a:off x="9178776" y="735280"/>
            <a:ext cx="3013224" cy="2110713"/>
          </a:xfrm>
          <a:prstGeom prst="rect">
            <a:avLst/>
          </a:prstGeom>
        </p:spPr>
      </p:pic>
      <p:sp>
        <p:nvSpPr>
          <p:cNvPr id="5" name="직사각형 4">
            <a:extLst>
              <a:ext uri="{FF2B5EF4-FFF2-40B4-BE49-F238E27FC236}">
                <a16:creationId xmlns:a16="http://schemas.microsoft.com/office/drawing/2014/main" id="{94ABFC37-27E3-2BA5-F324-152FAB5C5917}"/>
              </a:ext>
            </a:extLst>
          </p:cNvPr>
          <p:cNvSpPr/>
          <p:nvPr/>
        </p:nvSpPr>
        <p:spPr>
          <a:xfrm>
            <a:off x="9178776" y="760464"/>
            <a:ext cx="3013224" cy="20855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solidFill>
              </a:rPr>
              <a:t>정수 장인</a:t>
            </a:r>
          </a:p>
        </p:txBody>
      </p:sp>
      <p:pic>
        <p:nvPicPr>
          <p:cNvPr id="14" name="그림 13">
            <a:extLst>
              <a:ext uri="{FF2B5EF4-FFF2-40B4-BE49-F238E27FC236}">
                <a16:creationId xmlns:a16="http://schemas.microsoft.com/office/drawing/2014/main" id="{8CB55FFA-151C-EC9B-82C6-6688239C1C5A}"/>
              </a:ext>
            </a:extLst>
          </p:cNvPr>
          <p:cNvPicPr>
            <a:picLocks noChangeAspect="1"/>
          </p:cNvPicPr>
          <p:nvPr/>
        </p:nvPicPr>
        <p:blipFill>
          <a:blip r:embed="rId3"/>
          <a:stretch>
            <a:fillRect/>
          </a:stretch>
        </p:blipFill>
        <p:spPr>
          <a:xfrm>
            <a:off x="2780707" y="5157348"/>
            <a:ext cx="6458351" cy="1366190"/>
          </a:xfrm>
          <a:prstGeom prst="rect">
            <a:avLst/>
          </a:prstGeom>
        </p:spPr>
      </p:pic>
      <p:sp>
        <p:nvSpPr>
          <p:cNvPr id="10" name="직사각형 9">
            <a:extLst>
              <a:ext uri="{FF2B5EF4-FFF2-40B4-BE49-F238E27FC236}">
                <a16:creationId xmlns:a16="http://schemas.microsoft.com/office/drawing/2014/main" id="{DB3602E8-8F66-03D4-0966-AD16FE1A3E1C}"/>
              </a:ext>
            </a:extLst>
          </p:cNvPr>
          <p:cNvSpPr/>
          <p:nvPr/>
        </p:nvSpPr>
        <p:spPr>
          <a:xfrm>
            <a:off x="2780706" y="5157348"/>
            <a:ext cx="6458351" cy="13661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수집가</a:t>
            </a:r>
          </a:p>
        </p:txBody>
      </p:sp>
      <p:pic>
        <p:nvPicPr>
          <p:cNvPr id="16" name="그림 15">
            <a:extLst>
              <a:ext uri="{FF2B5EF4-FFF2-40B4-BE49-F238E27FC236}">
                <a16:creationId xmlns:a16="http://schemas.microsoft.com/office/drawing/2014/main" id="{745E044C-4257-F1BF-4CC0-060459EB28CB}"/>
              </a:ext>
            </a:extLst>
          </p:cNvPr>
          <p:cNvPicPr>
            <a:picLocks noChangeAspect="1"/>
          </p:cNvPicPr>
          <p:nvPr/>
        </p:nvPicPr>
        <p:blipFill>
          <a:blip r:embed="rId4"/>
          <a:stretch>
            <a:fillRect/>
          </a:stretch>
        </p:blipFill>
        <p:spPr>
          <a:xfrm>
            <a:off x="0" y="2845993"/>
            <a:ext cx="3064090" cy="1738282"/>
          </a:xfrm>
          <a:prstGeom prst="rect">
            <a:avLst/>
          </a:prstGeom>
        </p:spPr>
      </p:pic>
      <p:sp>
        <p:nvSpPr>
          <p:cNvPr id="2" name="직사각형 1">
            <a:extLst>
              <a:ext uri="{FF2B5EF4-FFF2-40B4-BE49-F238E27FC236}">
                <a16:creationId xmlns:a16="http://schemas.microsoft.com/office/drawing/2014/main" id="{EBB669BD-8E8F-A4CF-D93F-DC0DB68BFC87}"/>
              </a:ext>
            </a:extLst>
          </p:cNvPr>
          <p:cNvSpPr/>
          <p:nvPr/>
        </p:nvSpPr>
        <p:spPr>
          <a:xfrm>
            <a:off x="0" y="2843733"/>
            <a:ext cx="3013224" cy="17579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err="1"/>
              <a:t>오우거</a:t>
            </a:r>
            <a:r>
              <a:rPr lang="ko-KR" altLang="en-US" dirty="0"/>
              <a:t> </a:t>
            </a:r>
            <a:r>
              <a:rPr lang="ko-KR" altLang="en-US" dirty="0" err="1"/>
              <a:t>쉐프</a:t>
            </a:r>
            <a:endParaRPr lang="ko-KR" altLang="en-US" dirty="0"/>
          </a:p>
        </p:txBody>
      </p:sp>
    </p:spTree>
    <p:extLst>
      <p:ext uri="{BB962C8B-B14F-4D97-AF65-F5344CB8AC3E}">
        <p14:creationId xmlns:p14="http://schemas.microsoft.com/office/powerpoint/2010/main" val="4108028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글로리 홀 중간보스</a:t>
            </a:r>
          </a:p>
        </p:txBody>
      </p:sp>
      <p:sp>
        <p:nvSpPr>
          <p:cNvPr id="5" name="직사각형 4">
            <a:extLst>
              <a:ext uri="{FF2B5EF4-FFF2-40B4-BE49-F238E27FC236}">
                <a16:creationId xmlns:a16="http://schemas.microsoft.com/office/drawing/2014/main" id="{9DC6C96E-EFA8-96A1-4118-B0BD0FDD61CC}"/>
              </a:ext>
            </a:extLst>
          </p:cNvPr>
          <p:cNvSpPr/>
          <p:nvPr/>
        </p:nvSpPr>
        <p:spPr>
          <a:xfrm>
            <a:off x="2040833" y="721583"/>
            <a:ext cx="2661796" cy="24744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마법사</a:t>
            </a:r>
            <a:endParaRPr lang="en-US" altLang="ko-KR" dirty="0"/>
          </a:p>
          <a:p>
            <a:pPr algn="ctr"/>
            <a:endParaRPr lang="en-US" altLang="ko-KR" dirty="0"/>
          </a:p>
          <a:p>
            <a:pPr algn="ctr"/>
            <a:r>
              <a:rPr lang="ko-KR" altLang="en-US" dirty="0"/>
              <a:t>설명 </a:t>
            </a:r>
            <a:r>
              <a:rPr lang="en-US" altLang="ko-KR" dirty="0"/>
              <a:t>: </a:t>
            </a:r>
            <a:r>
              <a:rPr lang="ko-KR" altLang="en-US" dirty="0"/>
              <a:t>조화의 숲 중간보스로 총 </a:t>
            </a:r>
            <a:r>
              <a:rPr lang="en-US" altLang="ko-KR" dirty="0"/>
              <a:t>4</a:t>
            </a:r>
            <a:r>
              <a:rPr lang="ko-KR" altLang="en-US" dirty="0"/>
              <a:t>가지 패턴이 존재한다 </a:t>
            </a:r>
          </a:p>
        </p:txBody>
      </p:sp>
      <p:sp>
        <p:nvSpPr>
          <p:cNvPr id="22" name="직사각형 21">
            <a:extLst>
              <a:ext uri="{FF2B5EF4-FFF2-40B4-BE49-F238E27FC236}">
                <a16:creationId xmlns:a16="http://schemas.microsoft.com/office/drawing/2014/main" id="{56D8BC7B-9C50-DA7A-406C-AADD5E20912C}"/>
              </a:ext>
            </a:extLst>
          </p:cNvPr>
          <p:cNvSpPr/>
          <p:nvPr/>
        </p:nvSpPr>
        <p:spPr>
          <a:xfrm>
            <a:off x="6405034" y="721583"/>
            <a:ext cx="3008931" cy="1603606"/>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a:t>
            </a:r>
            <a:r>
              <a:rPr lang="en-US" altLang="ko-KR" sz="1400" dirty="0"/>
              <a:t>1 </a:t>
            </a:r>
          </a:p>
          <a:p>
            <a:pPr algn="ctr"/>
            <a:endParaRPr lang="en-US" altLang="ko-KR" sz="1400" dirty="0"/>
          </a:p>
          <a:p>
            <a:pPr algn="ctr"/>
            <a:r>
              <a:rPr lang="ko-KR" altLang="en-US" sz="1400" dirty="0"/>
              <a:t>플레이어 방향으로 </a:t>
            </a:r>
            <a:r>
              <a:rPr lang="en-US" altLang="ko-KR" sz="1400" dirty="0"/>
              <a:t>6</a:t>
            </a:r>
            <a:r>
              <a:rPr lang="ko-KR" altLang="en-US" sz="1400" dirty="0"/>
              <a:t>회 화염구를 발사한다</a:t>
            </a:r>
            <a:endParaRPr lang="en-US" altLang="ko-KR" sz="1400" dirty="0"/>
          </a:p>
        </p:txBody>
      </p:sp>
      <p:pic>
        <p:nvPicPr>
          <p:cNvPr id="8" name="그림 7">
            <a:extLst>
              <a:ext uri="{FF2B5EF4-FFF2-40B4-BE49-F238E27FC236}">
                <a16:creationId xmlns:a16="http://schemas.microsoft.com/office/drawing/2014/main" id="{6C8AC375-83A4-D2C5-331D-9020E55C37F0}"/>
              </a:ext>
            </a:extLst>
          </p:cNvPr>
          <p:cNvPicPr>
            <a:picLocks noChangeAspect="1"/>
          </p:cNvPicPr>
          <p:nvPr/>
        </p:nvPicPr>
        <p:blipFill>
          <a:blip r:embed="rId2"/>
          <a:stretch>
            <a:fillRect/>
          </a:stretch>
        </p:blipFill>
        <p:spPr>
          <a:xfrm>
            <a:off x="398900" y="721583"/>
            <a:ext cx="1641933" cy="2474463"/>
          </a:xfrm>
          <a:prstGeom prst="rect">
            <a:avLst/>
          </a:prstGeom>
        </p:spPr>
      </p:pic>
      <p:pic>
        <p:nvPicPr>
          <p:cNvPr id="11" name="그림 10">
            <a:extLst>
              <a:ext uri="{FF2B5EF4-FFF2-40B4-BE49-F238E27FC236}">
                <a16:creationId xmlns:a16="http://schemas.microsoft.com/office/drawing/2014/main" id="{9269631D-744A-6F5D-C766-1D7A7131F66B}"/>
              </a:ext>
            </a:extLst>
          </p:cNvPr>
          <p:cNvPicPr>
            <a:picLocks noChangeAspect="1"/>
          </p:cNvPicPr>
          <p:nvPr/>
        </p:nvPicPr>
        <p:blipFill>
          <a:blip r:embed="rId3"/>
          <a:stretch>
            <a:fillRect/>
          </a:stretch>
        </p:blipFill>
        <p:spPr>
          <a:xfrm>
            <a:off x="5052974" y="721584"/>
            <a:ext cx="1352060" cy="1603606"/>
          </a:xfrm>
          <a:prstGeom prst="rect">
            <a:avLst/>
          </a:prstGeom>
        </p:spPr>
      </p:pic>
      <p:pic>
        <p:nvPicPr>
          <p:cNvPr id="16" name="그림 15">
            <a:extLst>
              <a:ext uri="{FF2B5EF4-FFF2-40B4-BE49-F238E27FC236}">
                <a16:creationId xmlns:a16="http://schemas.microsoft.com/office/drawing/2014/main" id="{0E9290F7-A74E-9910-0F4F-FA1BFCBE0F42}"/>
              </a:ext>
            </a:extLst>
          </p:cNvPr>
          <p:cNvPicPr>
            <a:picLocks noChangeAspect="1"/>
          </p:cNvPicPr>
          <p:nvPr/>
        </p:nvPicPr>
        <p:blipFill>
          <a:blip r:embed="rId4"/>
          <a:stretch>
            <a:fillRect/>
          </a:stretch>
        </p:blipFill>
        <p:spPr>
          <a:xfrm>
            <a:off x="5052975" y="2489551"/>
            <a:ext cx="1361061" cy="1263843"/>
          </a:xfrm>
          <a:prstGeom prst="rect">
            <a:avLst/>
          </a:prstGeom>
        </p:spPr>
      </p:pic>
      <p:sp>
        <p:nvSpPr>
          <p:cNvPr id="17" name="직사각형 16">
            <a:extLst>
              <a:ext uri="{FF2B5EF4-FFF2-40B4-BE49-F238E27FC236}">
                <a16:creationId xmlns:a16="http://schemas.microsoft.com/office/drawing/2014/main" id="{E5DF2B82-2283-B409-3C11-4D4EBDFACA4D}"/>
              </a:ext>
            </a:extLst>
          </p:cNvPr>
          <p:cNvSpPr/>
          <p:nvPr/>
        </p:nvSpPr>
        <p:spPr>
          <a:xfrm>
            <a:off x="6405034" y="2489550"/>
            <a:ext cx="3008931" cy="1263843"/>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a:t>
            </a:r>
            <a:r>
              <a:rPr lang="en-US" altLang="ko-KR" sz="1400" dirty="0"/>
              <a:t>1 </a:t>
            </a:r>
          </a:p>
          <a:p>
            <a:pPr algn="ctr"/>
            <a:endParaRPr lang="en-US" altLang="ko-KR" sz="1400" dirty="0"/>
          </a:p>
          <a:p>
            <a:pPr algn="ctr"/>
            <a:r>
              <a:rPr lang="ko-KR" altLang="en-US" sz="1400" dirty="0"/>
              <a:t>플레이어 방향으로 </a:t>
            </a:r>
            <a:r>
              <a:rPr lang="en-US" altLang="ko-KR" sz="1400" dirty="0"/>
              <a:t>6</a:t>
            </a:r>
            <a:r>
              <a:rPr lang="ko-KR" altLang="en-US" sz="1400" dirty="0"/>
              <a:t>회 화염구를 발사한다</a:t>
            </a:r>
            <a:endParaRPr lang="en-US" altLang="ko-KR" sz="1400" dirty="0"/>
          </a:p>
        </p:txBody>
      </p:sp>
      <p:pic>
        <p:nvPicPr>
          <p:cNvPr id="21" name="그림 20">
            <a:extLst>
              <a:ext uri="{FF2B5EF4-FFF2-40B4-BE49-F238E27FC236}">
                <a16:creationId xmlns:a16="http://schemas.microsoft.com/office/drawing/2014/main" id="{A160E395-D894-C021-C9F0-EA472E1E0BFF}"/>
              </a:ext>
            </a:extLst>
          </p:cNvPr>
          <p:cNvPicPr>
            <a:picLocks noChangeAspect="1"/>
          </p:cNvPicPr>
          <p:nvPr/>
        </p:nvPicPr>
        <p:blipFill>
          <a:blip r:embed="rId5"/>
          <a:stretch>
            <a:fillRect/>
          </a:stretch>
        </p:blipFill>
        <p:spPr>
          <a:xfrm>
            <a:off x="398900" y="3429000"/>
            <a:ext cx="1641933" cy="1476415"/>
          </a:xfrm>
          <a:prstGeom prst="rect">
            <a:avLst/>
          </a:prstGeom>
        </p:spPr>
      </p:pic>
      <p:sp>
        <p:nvSpPr>
          <p:cNvPr id="27" name="직사각형 26">
            <a:extLst>
              <a:ext uri="{FF2B5EF4-FFF2-40B4-BE49-F238E27FC236}">
                <a16:creationId xmlns:a16="http://schemas.microsoft.com/office/drawing/2014/main" id="{17C81454-3032-F217-922D-066CA589D3F6}"/>
              </a:ext>
            </a:extLst>
          </p:cNvPr>
          <p:cNvSpPr/>
          <p:nvPr/>
        </p:nvSpPr>
        <p:spPr>
          <a:xfrm>
            <a:off x="2036332" y="3429000"/>
            <a:ext cx="2666297" cy="1476415"/>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a:t>
            </a:r>
            <a:r>
              <a:rPr lang="en-US" altLang="ko-KR" sz="1400" dirty="0"/>
              <a:t>1 </a:t>
            </a:r>
          </a:p>
          <a:p>
            <a:pPr algn="ctr"/>
            <a:endParaRPr lang="en-US" altLang="ko-KR" sz="1400" dirty="0"/>
          </a:p>
          <a:p>
            <a:pPr algn="ctr"/>
            <a:r>
              <a:rPr lang="ko-KR" altLang="en-US" sz="1400" dirty="0"/>
              <a:t>플레이어 방향으로 </a:t>
            </a:r>
            <a:r>
              <a:rPr lang="en-US" altLang="ko-KR" sz="1400" dirty="0"/>
              <a:t>6</a:t>
            </a:r>
            <a:r>
              <a:rPr lang="ko-KR" altLang="en-US" sz="1400" dirty="0"/>
              <a:t>회 화염구를 발사한다</a:t>
            </a:r>
            <a:endParaRPr lang="en-US" altLang="ko-KR" sz="1400" dirty="0"/>
          </a:p>
        </p:txBody>
      </p:sp>
    </p:spTree>
    <p:extLst>
      <p:ext uri="{BB962C8B-B14F-4D97-AF65-F5344CB8AC3E}">
        <p14:creationId xmlns:p14="http://schemas.microsoft.com/office/powerpoint/2010/main" val="42137856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글로리 홀 중간보스</a:t>
            </a:r>
          </a:p>
        </p:txBody>
      </p:sp>
      <p:sp>
        <p:nvSpPr>
          <p:cNvPr id="15" name="직사각형 14">
            <a:extLst>
              <a:ext uri="{FF2B5EF4-FFF2-40B4-BE49-F238E27FC236}">
                <a16:creationId xmlns:a16="http://schemas.microsoft.com/office/drawing/2014/main" id="{D0CD5593-0AF8-CEEC-34F9-CF0B1513A1F4}"/>
              </a:ext>
            </a:extLst>
          </p:cNvPr>
          <p:cNvSpPr/>
          <p:nvPr/>
        </p:nvSpPr>
        <p:spPr>
          <a:xfrm>
            <a:off x="2076123" y="3940560"/>
            <a:ext cx="2198885" cy="139343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 </a:t>
            </a:r>
            <a:r>
              <a:rPr lang="en-US" altLang="ko-KR" sz="1400" dirty="0"/>
              <a:t>1</a:t>
            </a:r>
          </a:p>
          <a:p>
            <a:pPr algn="ctr"/>
            <a:endParaRPr lang="en-US" altLang="ko-KR" sz="1400" dirty="0"/>
          </a:p>
          <a:p>
            <a:pPr algn="ctr"/>
            <a:r>
              <a:rPr lang="ko-KR" altLang="en-US" sz="1400" dirty="0"/>
              <a:t>검을 전방으로 </a:t>
            </a:r>
            <a:r>
              <a:rPr lang="en-US" altLang="ko-KR" sz="1400" dirty="0"/>
              <a:t>3</a:t>
            </a:r>
            <a:r>
              <a:rPr lang="ko-KR" altLang="en-US" sz="1400" dirty="0"/>
              <a:t>회 휘두른다</a:t>
            </a:r>
          </a:p>
        </p:txBody>
      </p:sp>
      <p:sp>
        <p:nvSpPr>
          <p:cNvPr id="2" name="직사각형 1">
            <a:extLst>
              <a:ext uri="{FF2B5EF4-FFF2-40B4-BE49-F238E27FC236}">
                <a16:creationId xmlns:a16="http://schemas.microsoft.com/office/drawing/2014/main" id="{96E41CC5-124C-2E2E-288A-4F889DECB046}"/>
              </a:ext>
            </a:extLst>
          </p:cNvPr>
          <p:cNvSpPr/>
          <p:nvPr/>
        </p:nvSpPr>
        <p:spPr>
          <a:xfrm>
            <a:off x="7757406" y="2351481"/>
            <a:ext cx="4268800" cy="142764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err="1"/>
              <a:t>필살기</a:t>
            </a:r>
            <a:endParaRPr lang="en-US" altLang="ko-KR" sz="1400" dirty="0"/>
          </a:p>
          <a:p>
            <a:pPr algn="ctr"/>
            <a:endParaRPr lang="en-US" altLang="ko-KR" sz="1400" dirty="0"/>
          </a:p>
          <a:p>
            <a:pPr algn="ctr"/>
            <a:r>
              <a:rPr lang="ko-KR" altLang="en-US" sz="1400" dirty="0"/>
              <a:t>검을 치켜들다가 검을 휘두르며 큰 다단 히트 공격을 하는 검기를 발사한다 기를 모으는 도중 일정 이상의 피해를 가할 경우 그로기</a:t>
            </a:r>
          </a:p>
        </p:txBody>
      </p:sp>
      <p:sp>
        <p:nvSpPr>
          <p:cNvPr id="3" name="직사각형 2">
            <a:extLst>
              <a:ext uri="{FF2B5EF4-FFF2-40B4-BE49-F238E27FC236}">
                <a16:creationId xmlns:a16="http://schemas.microsoft.com/office/drawing/2014/main" id="{44EE980A-F118-91E3-B42E-068F6AE359A3}"/>
              </a:ext>
            </a:extLst>
          </p:cNvPr>
          <p:cNvSpPr/>
          <p:nvPr/>
        </p:nvSpPr>
        <p:spPr>
          <a:xfrm>
            <a:off x="5970598" y="3912043"/>
            <a:ext cx="2072640" cy="139343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 </a:t>
            </a:r>
            <a:r>
              <a:rPr lang="en-US" altLang="ko-KR" sz="1400" dirty="0"/>
              <a:t>2</a:t>
            </a:r>
          </a:p>
          <a:p>
            <a:pPr algn="ctr"/>
            <a:endParaRPr lang="en-US" altLang="ko-KR" sz="1400" dirty="0"/>
          </a:p>
          <a:p>
            <a:pPr algn="ctr"/>
            <a:r>
              <a:rPr lang="ko-KR" altLang="en-US" sz="1400" dirty="0"/>
              <a:t>에너지볼을 발사한다 유도기능이 있다</a:t>
            </a:r>
          </a:p>
        </p:txBody>
      </p:sp>
      <p:sp>
        <p:nvSpPr>
          <p:cNvPr id="7" name="직사각형 6">
            <a:extLst>
              <a:ext uri="{FF2B5EF4-FFF2-40B4-BE49-F238E27FC236}">
                <a16:creationId xmlns:a16="http://schemas.microsoft.com/office/drawing/2014/main" id="{964CFDFC-C850-BF6A-7F8B-245BE7EB7751}"/>
              </a:ext>
            </a:extLst>
          </p:cNvPr>
          <p:cNvSpPr/>
          <p:nvPr/>
        </p:nvSpPr>
        <p:spPr>
          <a:xfrm>
            <a:off x="9894339" y="3912044"/>
            <a:ext cx="2072641" cy="139343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 </a:t>
            </a:r>
            <a:r>
              <a:rPr lang="en-US" altLang="ko-KR" sz="1400" dirty="0"/>
              <a:t>3</a:t>
            </a:r>
          </a:p>
          <a:p>
            <a:pPr algn="ctr"/>
            <a:endParaRPr lang="en-US" altLang="ko-KR" sz="1400" dirty="0"/>
          </a:p>
          <a:p>
            <a:pPr algn="ctr"/>
            <a:r>
              <a:rPr lang="ko-KR" altLang="en-US" sz="1400" dirty="0"/>
              <a:t>검을 치켜들고 잠시 후 기폭발을 일으킨다</a:t>
            </a:r>
            <a:r>
              <a:rPr lang="en-US" altLang="ko-KR" sz="1400" dirty="0"/>
              <a:t>.</a:t>
            </a:r>
            <a:endParaRPr lang="ko-KR" altLang="en-US" sz="1400" dirty="0"/>
          </a:p>
        </p:txBody>
      </p:sp>
      <p:pic>
        <p:nvPicPr>
          <p:cNvPr id="10" name="그림 9">
            <a:extLst>
              <a:ext uri="{FF2B5EF4-FFF2-40B4-BE49-F238E27FC236}">
                <a16:creationId xmlns:a16="http://schemas.microsoft.com/office/drawing/2014/main" id="{EF9BF2A2-4A6D-E675-7B57-C1FD876C4CD5}"/>
              </a:ext>
            </a:extLst>
          </p:cNvPr>
          <p:cNvPicPr>
            <a:picLocks noChangeAspect="1"/>
          </p:cNvPicPr>
          <p:nvPr/>
        </p:nvPicPr>
        <p:blipFill>
          <a:blip r:embed="rId2"/>
          <a:stretch>
            <a:fillRect/>
          </a:stretch>
        </p:blipFill>
        <p:spPr>
          <a:xfrm>
            <a:off x="4572848" y="3914657"/>
            <a:ext cx="1401788" cy="1395328"/>
          </a:xfrm>
          <a:prstGeom prst="rect">
            <a:avLst/>
          </a:prstGeom>
        </p:spPr>
      </p:pic>
      <p:pic>
        <p:nvPicPr>
          <p:cNvPr id="12" name="그림 11">
            <a:extLst>
              <a:ext uri="{FF2B5EF4-FFF2-40B4-BE49-F238E27FC236}">
                <a16:creationId xmlns:a16="http://schemas.microsoft.com/office/drawing/2014/main" id="{DA31A2C6-1349-F3E4-D8F2-9FB56BBE9F1D}"/>
              </a:ext>
            </a:extLst>
          </p:cNvPr>
          <p:cNvPicPr>
            <a:picLocks noChangeAspect="1"/>
          </p:cNvPicPr>
          <p:nvPr/>
        </p:nvPicPr>
        <p:blipFill>
          <a:blip r:embed="rId3"/>
          <a:stretch>
            <a:fillRect/>
          </a:stretch>
        </p:blipFill>
        <p:spPr>
          <a:xfrm>
            <a:off x="8341077" y="3912043"/>
            <a:ext cx="1553261" cy="1393440"/>
          </a:xfrm>
          <a:prstGeom prst="rect">
            <a:avLst/>
          </a:prstGeom>
        </p:spPr>
      </p:pic>
      <p:pic>
        <p:nvPicPr>
          <p:cNvPr id="14" name="그림 13">
            <a:extLst>
              <a:ext uri="{FF2B5EF4-FFF2-40B4-BE49-F238E27FC236}">
                <a16:creationId xmlns:a16="http://schemas.microsoft.com/office/drawing/2014/main" id="{DCC32E93-400F-7EE6-FFE9-7EF1C5C7112C}"/>
              </a:ext>
            </a:extLst>
          </p:cNvPr>
          <p:cNvPicPr>
            <a:picLocks noChangeAspect="1"/>
          </p:cNvPicPr>
          <p:nvPr/>
        </p:nvPicPr>
        <p:blipFill>
          <a:blip r:embed="rId4"/>
          <a:stretch>
            <a:fillRect/>
          </a:stretch>
        </p:blipFill>
        <p:spPr>
          <a:xfrm>
            <a:off x="609381" y="3947528"/>
            <a:ext cx="1466740" cy="1386471"/>
          </a:xfrm>
          <a:prstGeom prst="rect">
            <a:avLst/>
          </a:prstGeom>
        </p:spPr>
      </p:pic>
      <p:pic>
        <p:nvPicPr>
          <p:cNvPr id="18" name="그림 17">
            <a:extLst>
              <a:ext uri="{FF2B5EF4-FFF2-40B4-BE49-F238E27FC236}">
                <a16:creationId xmlns:a16="http://schemas.microsoft.com/office/drawing/2014/main" id="{260C82E5-159A-60F8-FF44-B7E0191C6359}"/>
              </a:ext>
            </a:extLst>
          </p:cNvPr>
          <p:cNvPicPr>
            <a:picLocks noChangeAspect="1"/>
          </p:cNvPicPr>
          <p:nvPr/>
        </p:nvPicPr>
        <p:blipFill>
          <a:blip r:embed="rId5"/>
          <a:stretch>
            <a:fillRect/>
          </a:stretch>
        </p:blipFill>
        <p:spPr>
          <a:xfrm>
            <a:off x="6260078" y="2355985"/>
            <a:ext cx="1495634" cy="1427650"/>
          </a:xfrm>
          <a:prstGeom prst="rect">
            <a:avLst/>
          </a:prstGeom>
        </p:spPr>
      </p:pic>
      <p:pic>
        <p:nvPicPr>
          <p:cNvPr id="20" name="그림 19">
            <a:extLst>
              <a:ext uri="{FF2B5EF4-FFF2-40B4-BE49-F238E27FC236}">
                <a16:creationId xmlns:a16="http://schemas.microsoft.com/office/drawing/2014/main" id="{647FDF16-8926-0388-25AD-C01429A05625}"/>
              </a:ext>
            </a:extLst>
          </p:cNvPr>
          <p:cNvPicPr>
            <a:picLocks noChangeAspect="1"/>
          </p:cNvPicPr>
          <p:nvPr/>
        </p:nvPicPr>
        <p:blipFill>
          <a:blip r:embed="rId6"/>
          <a:stretch>
            <a:fillRect/>
          </a:stretch>
        </p:blipFill>
        <p:spPr>
          <a:xfrm>
            <a:off x="609381" y="5414650"/>
            <a:ext cx="1360380" cy="1331589"/>
          </a:xfrm>
          <a:prstGeom prst="rect">
            <a:avLst/>
          </a:prstGeom>
        </p:spPr>
      </p:pic>
      <p:sp>
        <p:nvSpPr>
          <p:cNvPr id="22" name="직사각형 21">
            <a:extLst>
              <a:ext uri="{FF2B5EF4-FFF2-40B4-BE49-F238E27FC236}">
                <a16:creationId xmlns:a16="http://schemas.microsoft.com/office/drawing/2014/main" id="{56D8BC7B-9C50-DA7A-406C-AADD5E20912C}"/>
              </a:ext>
            </a:extLst>
          </p:cNvPr>
          <p:cNvSpPr/>
          <p:nvPr/>
        </p:nvSpPr>
        <p:spPr>
          <a:xfrm>
            <a:off x="3436501" y="5420651"/>
            <a:ext cx="2659499" cy="1325588"/>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err="1"/>
              <a:t>백스탭</a:t>
            </a:r>
            <a:endParaRPr lang="en-US" altLang="ko-KR" sz="1400" dirty="0"/>
          </a:p>
          <a:p>
            <a:pPr algn="ctr"/>
            <a:endParaRPr lang="en-US" altLang="ko-KR" sz="1400" dirty="0"/>
          </a:p>
          <a:p>
            <a:pPr algn="ctr"/>
            <a:r>
              <a:rPr lang="ko-KR" altLang="en-US" sz="1400" dirty="0"/>
              <a:t>일정 데미지 이상 </a:t>
            </a:r>
            <a:r>
              <a:rPr lang="ko-KR" altLang="en-US" sz="1400" dirty="0" err="1"/>
              <a:t>피격시</a:t>
            </a:r>
            <a:r>
              <a:rPr lang="ko-KR" altLang="en-US" sz="1400" dirty="0"/>
              <a:t> </a:t>
            </a:r>
            <a:r>
              <a:rPr lang="ko-KR" altLang="en-US" sz="1400" dirty="0" err="1"/>
              <a:t>백스탭</a:t>
            </a:r>
            <a:r>
              <a:rPr lang="ko-KR" altLang="en-US" sz="1400" dirty="0"/>
              <a:t> 후 에너지볼을 발사</a:t>
            </a:r>
          </a:p>
        </p:txBody>
      </p:sp>
      <p:pic>
        <p:nvPicPr>
          <p:cNvPr id="24" name="그림 23">
            <a:extLst>
              <a:ext uri="{FF2B5EF4-FFF2-40B4-BE49-F238E27FC236}">
                <a16:creationId xmlns:a16="http://schemas.microsoft.com/office/drawing/2014/main" id="{B1E3900E-E8D2-F519-588E-94A74113D8D1}"/>
              </a:ext>
            </a:extLst>
          </p:cNvPr>
          <p:cNvPicPr>
            <a:picLocks noChangeAspect="1"/>
          </p:cNvPicPr>
          <p:nvPr/>
        </p:nvPicPr>
        <p:blipFill>
          <a:blip r:embed="rId7"/>
          <a:stretch>
            <a:fillRect/>
          </a:stretch>
        </p:blipFill>
        <p:spPr>
          <a:xfrm>
            <a:off x="1969761" y="5412169"/>
            <a:ext cx="1466740" cy="1334070"/>
          </a:xfrm>
          <a:prstGeom prst="rect">
            <a:avLst/>
          </a:prstGeom>
        </p:spPr>
      </p:pic>
      <p:pic>
        <p:nvPicPr>
          <p:cNvPr id="28" name="그림 27">
            <a:extLst>
              <a:ext uri="{FF2B5EF4-FFF2-40B4-BE49-F238E27FC236}">
                <a16:creationId xmlns:a16="http://schemas.microsoft.com/office/drawing/2014/main" id="{F81E73FA-4FB0-4B68-DB6F-FF4441B7971A}"/>
              </a:ext>
            </a:extLst>
          </p:cNvPr>
          <p:cNvPicPr>
            <a:picLocks noChangeAspect="1"/>
          </p:cNvPicPr>
          <p:nvPr/>
        </p:nvPicPr>
        <p:blipFill>
          <a:blip r:embed="rId8"/>
          <a:stretch>
            <a:fillRect/>
          </a:stretch>
        </p:blipFill>
        <p:spPr>
          <a:xfrm>
            <a:off x="6437890" y="5438395"/>
            <a:ext cx="1086411" cy="1307844"/>
          </a:xfrm>
          <a:prstGeom prst="rect">
            <a:avLst/>
          </a:prstGeom>
        </p:spPr>
      </p:pic>
      <p:sp>
        <p:nvSpPr>
          <p:cNvPr id="29" name="직사각형 28">
            <a:extLst>
              <a:ext uri="{FF2B5EF4-FFF2-40B4-BE49-F238E27FC236}">
                <a16:creationId xmlns:a16="http://schemas.microsoft.com/office/drawing/2014/main" id="{C4477279-0C5B-3BA4-6F9B-FCB0FFEC6F9B}"/>
              </a:ext>
            </a:extLst>
          </p:cNvPr>
          <p:cNvSpPr/>
          <p:nvPr/>
        </p:nvSpPr>
        <p:spPr>
          <a:xfrm>
            <a:off x="7524301" y="5425682"/>
            <a:ext cx="4442679" cy="1320557"/>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회복</a:t>
            </a:r>
            <a:endParaRPr lang="en-US" altLang="ko-KR" sz="1400" dirty="0"/>
          </a:p>
          <a:p>
            <a:pPr algn="ctr"/>
            <a:endParaRPr lang="en-US" altLang="ko-KR" sz="1400" dirty="0"/>
          </a:p>
          <a:p>
            <a:pPr algn="ctr"/>
            <a:r>
              <a:rPr lang="ko-KR" altLang="en-US" sz="1400" dirty="0" err="1"/>
              <a:t>포션을</a:t>
            </a:r>
            <a:r>
              <a:rPr lang="ko-KR" altLang="en-US" sz="1400" dirty="0"/>
              <a:t> 마셔 체력을 회복한다</a:t>
            </a:r>
          </a:p>
        </p:txBody>
      </p:sp>
      <p:pic>
        <p:nvPicPr>
          <p:cNvPr id="8" name="그림 7">
            <a:extLst>
              <a:ext uri="{FF2B5EF4-FFF2-40B4-BE49-F238E27FC236}">
                <a16:creationId xmlns:a16="http://schemas.microsoft.com/office/drawing/2014/main" id="{5AD01DB8-623E-CE20-DC49-51FDE29B4877}"/>
              </a:ext>
            </a:extLst>
          </p:cNvPr>
          <p:cNvPicPr>
            <a:picLocks noChangeAspect="1"/>
          </p:cNvPicPr>
          <p:nvPr/>
        </p:nvPicPr>
        <p:blipFill>
          <a:blip r:embed="rId9"/>
          <a:stretch>
            <a:fillRect/>
          </a:stretch>
        </p:blipFill>
        <p:spPr>
          <a:xfrm>
            <a:off x="407055" y="721583"/>
            <a:ext cx="2055224" cy="3076682"/>
          </a:xfrm>
          <a:prstGeom prst="rect">
            <a:avLst/>
          </a:prstGeom>
        </p:spPr>
      </p:pic>
      <p:sp>
        <p:nvSpPr>
          <p:cNvPr id="9" name="직사각형 8">
            <a:extLst>
              <a:ext uri="{FF2B5EF4-FFF2-40B4-BE49-F238E27FC236}">
                <a16:creationId xmlns:a16="http://schemas.microsoft.com/office/drawing/2014/main" id="{14B255F6-9859-4ACE-2A29-386C3C755040}"/>
              </a:ext>
            </a:extLst>
          </p:cNvPr>
          <p:cNvSpPr/>
          <p:nvPr/>
        </p:nvSpPr>
        <p:spPr>
          <a:xfrm>
            <a:off x="2462279" y="721583"/>
            <a:ext cx="2967692" cy="30575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사제</a:t>
            </a:r>
            <a:endParaRPr lang="en-US" altLang="ko-KR" dirty="0"/>
          </a:p>
          <a:p>
            <a:pPr algn="ctr"/>
            <a:endParaRPr lang="en-US" altLang="ko-KR" dirty="0"/>
          </a:p>
          <a:p>
            <a:pPr algn="ctr"/>
            <a:r>
              <a:rPr lang="ko-KR" altLang="en-US" dirty="0"/>
              <a:t>설명 </a:t>
            </a:r>
            <a:r>
              <a:rPr lang="en-US" altLang="ko-KR" dirty="0"/>
              <a:t>: </a:t>
            </a:r>
            <a:r>
              <a:rPr lang="ko-KR" altLang="en-US" dirty="0"/>
              <a:t>조화의 숲 중간보스로 총 </a:t>
            </a:r>
            <a:r>
              <a:rPr lang="en-US" altLang="ko-KR" dirty="0"/>
              <a:t>4</a:t>
            </a:r>
            <a:r>
              <a:rPr lang="ko-KR" altLang="en-US" dirty="0"/>
              <a:t>가지 패턴이 존재한다 </a:t>
            </a:r>
          </a:p>
        </p:txBody>
      </p:sp>
    </p:spTree>
    <p:extLst>
      <p:ext uri="{BB962C8B-B14F-4D97-AF65-F5344CB8AC3E}">
        <p14:creationId xmlns:p14="http://schemas.microsoft.com/office/powerpoint/2010/main" val="2779339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메인보스</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2" name="직사각형 1">
            <a:extLst>
              <a:ext uri="{FF2B5EF4-FFF2-40B4-BE49-F238E27FC236}">
                <a16:creationId xmlns:a16="http://schemas.microsoft.com/office/drawing/2014/main" id="{2261581F-3A24-2E2E-8FC1-DDE625B815D7}"/>
              </a:ext>
            </a:extLst>
          </p:cNvPr>
          <p:cNvSpPr/>
          <p:nvPr/>
        </p:nvSpPr>
        <p:spPr>
          <a:xfrm>
            <a:off x="398900" y="853030"/>
            <a:ext cx="4264838" cy="28291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5" name="직사각형 4">
            <a:extLst>
              <a:ext uri="{FF2B5EF4-FFF2-40B4-BE49-F238E27FC236}">
                <a16:creationId xmlns:a16="http://schemas.microsoft.com/office/drawing/2014/main" id="{9DC6C96E-EFA8-96A1-4118-B0BD0FDD61CC}"/>
              </a:ext>
            </a:extLst>
          </p:cNvPr>
          <p:cNvSpPr/>
          <p:nvPr/>
        </p:nvSpPr>
        <p:spPr>
          <a:xfrm>
            <a:off x="6933096" y="853029"/>
            <a:ext cx="5033884" cy="282911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b="1" i="0" dirty="0" err="1">
                <a:solidFill>
                  <a:srgbClr val="E0F0FF"/>
                </a:solidFill>
                <a:effectLst/>
                <a:latin typeface="Open Sans" panose="020B0606030504020204" pitchFamily="34" charset="0"/>
              </a:rPr>
              <a:t>레이아나</a:t>
            </a:r>
            <a:r>
              <a:rPr lang="ko-KR" altLang="en-US" b="1" i="0" dirty="0">
                <a:solidFill>
                  <a:srgbClr val="E0F0FF"/>
                </a:solidFill>
                <a:effectLst/>
                <a:latin typeface="Open Sans" panose="020B0606030504020204" pitchFamily="34" charset="0"/>
              </a:rPr>
              <a:t> 자매</a:t>
            </a:r>
            <a:endParaRPr lang="en-US" altLang="ko-KR" b="1" i="0" dirty="0">
              <a:solidFill>
                <a:srgbClr val="E0F0FF"/>
              </a:solidFill>
              <a:effectLst/>
              <a:latin typeface="Open Sans" panose="020B0606030504020204" pitchFamily="34" charset="0"/>
            </a:endParaRPr>
          </a:p>
          <a:p>
            <a:pPr algn="ctr"/>
            <a:endParaRPr lang="en-US" altLang="ko-KR" dirty="0"/>
          </a:p>
          <a:p>
            <a:pPr algn="ctr"/>
            <a:r>
              <a:rPr lang="ko-KR" altLang="en-US" dirty="0"/>
              <a:t>설명 </a:t>
            </a:r>
            <a:r>
              <a:rPr lang="en-US" altLang="ko-KR" dirty="0"/>
              <a:t>: </a:t>
            </a:r>
            <a:r>
              <a:rPr lang="ko-KR" altLang="en-US" dirty="0"/>
              <a:t>ㅁㅁㅁㅁㅁㅁㅁㅁㅁㅁㅁㅁㅁㅁㅁㅁㅁㅁㅁㅁㅁㅁㅁㅁㅁㅁㅁㅁㅁㅁㅁㅁㅁㅁㅁㅁㅁㅁㅁㅁㅁㅁㅁㅁㅁㅁㅁㅁㅁㅁㅁㅁㅁㅁㅁㅁㅁㅁㅁㅁㅁㅁㅁㅁㅁㅁㅁ</a:t>
            </a:r>
          </a:p>
        </p:txBody>
      </p:sp>
      <p:sp>
        <p:nvSpPr>
          <p:cNvPr id="15" name="직사각형 14">
            <a:extLst>
              <a:ext uri="{FF2B5EF4-FFF2-40B4-BE49-F238E27FC236}">
                <a16:creationId xmlns:a16="http://schemas.microsoft.com/office/drawing/2014/main" id="{D0CD5593-0AF8-CEEC-34F9-CF0B1513A1F4}"/>
              </a:ext>
            </a:extLst>
          </p:cNvPr>
          <p:cNvSpPr/>
          <p:nvPr/>
        </p:nvSpPr>
        <p:spPr>
          <a:xfrm>
            <a:off x="398900" y="3895915"/>
            <a:ext cx="11568080" cy="282911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설명</a:t>
            </a:r>
          </a:p>
        </p:txBody>
      </p:sp>
      <p:pic>
        <p:nvPicPr>
          <p:cNvPr id="6" name="그림 5">
            <a:extLst>
              <a:ext uri="{FF2B5EF4-FFF2-40B4-BE49-F238E27FC236}">
                <a16:creationId xmlns:a16="http://schemas.microsoft.com/office/drawing/2014/main" id="{B4FDE479-5C34-C34D-CD7D-3E5B963F17D2}"/>
              </a:ext>
            </a:extLst>
          </p:cNvPr>
          <p:cNvPicPr>
            <a:picLocks noChangeAspect="1"/>
          </p:cNvPicPr>
          <p:nvPr/>
        </p:nvPicPr>
        <p:blipFill>
          <a:blip r:embed="rId2"/>
          <a:stretch>
            <a:fillRect/>
          </a:stretch>
        </p:blipFill>
        <p:spPr>
          <a:xfrm>
            <a:off x="398900" y="853028"/>
            <a:ext cx="6534196" cy="2829118"/>
          </a:xfrm>
          <a:prstGeom prst="rect">
            <a:avLst/>
          </a:prstGeom>
        </p:spPr>
      </p:pic>
    </p:spTree>
    <p:extLst>
      <p:ext uri="{BB962C8B-B14F-4D97-AF65-F5344CB8AC3E}">
        <p14:creationId xmlns:p14="http://schemas.microsoft.com/office/powerpoint/2010/main" val="3181754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메인보스</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15" name="직사각형 14">
            <a:extLst>
              <a:ext uri="{FF2B5EF4-FFF2-40B4-BE49-F238E27FC236}">
                <a16:creationId xmlns:a16="http://schemas.microsoft.com/office/drawing/2014/main" id="{D0CD5593-0AF8-CEEC-34F9-CF0B1513A1F4}"/>
              </a:ext>
            </a:extLst>
          </p:cNvPr>
          <p:cNvSpPr/>
          <p:nvPr/>
        </p:nvSpPr>
        <p:spPr>
          <a:xfrm>
            <a:off x="398900" y="797799"/>
            <a:ext cx="11568080" cy="5927235"/>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설명</a:t>
            </a:r>
          </a:p>
        </p:txBody>
      </p:sp>
    </p:spTree>
    <p:extLst>
      <p:ext uri="{BB962C8B-B14F-4D97-AF65-F5344CB8AC3E}">
        <p14:creationId xmlns:p14="http://schemas.microsoft.com/office/powerpoint/2010/main" val="19582783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4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성역</a:t>
            </a:r>
          </a:p>
        </p:txBody>
      </p:sp>
    </p:spTree>
    <p:extLst>
      <p:ext uri="{BB962C8B-B14F-4D97-AF65-F5344CB8AC3E}">
        <p14:creationId xmlns:p14="http://schemas.microsoft.com/office/powerpoint/2010/main" val="38824062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4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성역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메인보스</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2" name="직사각형 1">
            <a:extLst>
              <a:ext uri="{FF2B5EF4-FFF2-40B4-BE49-F238E27FC236}">
                <a16:creationId xmlns:a16="http://schemas.microsoft.com/office/drawing/2014/main" id="{2261581F-3A24-2E2E-8FC1-DDE625B815D7}"/>
              </a:ext>
            </a:extLst>
          </p:cNvPr>
          <p:cNvSpPr/>
          <p:nvPr/>
        </p:nvSpPr>
        <p:spPr>
          <a:xfrm>
            <a:off x="398900" y="853030"/>
            <a:ext cx="4264838" cy="28291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5" name="직사각형 4">
            <a:extLst>
              <a:ext uri="{FF2B5EF4-FFF2-40B4-BE49-F238E27FC236}">
                <a16:creationId xmlns:a16="http://schemas.microsoft.com/office/drawing/2014/main" id="{9DC6C96E-EFA8-96A1-4118-B0BD0FDD61CC}"/>
              </a:ext>
            </a:extLst>
          </p:cNvPr>
          <p:cNvSpPr/>
          <p:nvPr/>
        </p:nvSpPr>
        <p:spPr>
          <a:xfrm>
            <a:off x="3056183" y="853029"/>
            <a:ext cx="8910797" cy="282911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초대 용사</a:t>
            </a:r>
            <a:endParaRPr lang="en-US" altLang="ko-KR" dirty="0"/>
          </a:p>
          <a:p>
            <a:pPr algn="ctr"/>
            <a:endParaRPr lang="en-US" altLang="ko-KR" dirty="0"/>
          </a:p>
          <a:p>
            <a:pPr algn="ctr"/>
            <a:r>
              <a:rPr lang="ko-KR" altLang="en-US" dirty="0"/>
              <a:t>설명 </a:t>
            </a:r>
            <a:r>
              <a:rPr lang="en-US" altLang="ko-KR" dirty="0"/>
              <a:t>: </a:t>
            </a:r>
            <a:r>
              <a:rPr lang="ko-KR" altLang="en-US" dirty="0"/>
              <a:t>ㅁㅁㅁㅁㅁㅁㅁㅁㅁㅁㅁㅁㅁㅁㅁㅁㅁㅁㅁㅁㅁㅁㅁㅁㅁㅁㅁㅁㅁㅁㅁㅁㅁㅁㅁㅁㅁㅁㅁㅁㅁㅁㅁㅁㅁㅁㅁㅁㅁㅁㅁㅁㅁㅁㅁㅁㅁㅁㅁㅁㅁㅁㅁㅁㅁㅁㅁ</a:t>
            </a:r>
          </a:p>
        </p:txBody>
      </p:sp>
      <p:sp>
        <p:nvSpPr>
          <p:cNvPr id="15" name="직사각형 14">
            <a:extLst>
              <a:ext uri="{FF2B5EF4-FFF2-40B4-BE49-F238E27FC236}">
                <a16:creationId xmlns:a16="http://schemas.microsoft.com/office/drawing/2014/main" id="{D0CD5593-0AF8-CEEC-34F9-CF0B1513A1F4}"/>
              </a:ext>
            </a:extLst>
          </p:cNvPr>
          <p:cNvSpPr/>
          <p:nvPr/>
        </p:nvSpPr>
        <p:spPr>
          <a:xfrm>
            <a:off x="398900" y="3895915"/>
            <a:ext cx="11568080" cy="282911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설명</a:t>
            </a:r>
          </a:p>
        </p:txBody>
      </p:sp>
      <p:pic>
        <p:nvPicPr>
          <p:cNvPr id="6" name="그림 5">
            <a:extLst>
              <a:ext uri="{FF2B5EF4-FFF2-40B4-BE49-F238E27FC236}">
                <a16:creationId xmlns:a16="http://schemas.microsoft.com/office/drawing/2014/main" id="{292DE9B9-BF56-2B8C-92E3-2DA64031453B}"/>
              </a:ext>
            </a:extLst>
          </p:cNvPr>
          <p:cNvPicPr>
            <a:picLocks noChangeAspect="1"/>
          </p:cNvPicPr>
          <p:nvPr/>
        </p:nvPicPr>
        <p:blipFill>
          <a:blip r:embed="rId2"/>
          <a:stretch>
            <a:fillRect/>
          </a:stretch>
        </p:blipFill>
        <p:spPr>
          <a:xfrm>
            <a:off x="398900" y="853029"/>
            <a:ext cx="2657283" cy="2943293"/>
          </a:xfrm>
          <a:prstGeom prst="rect">
            <a:avLst/>
          </a:prstGeom>
        </p:spPr>
      </p:pic>
    </p:spTree>
    <p:extLst>
      <p:ext uri="{BB962C8B-B14F-4D97-AF65-F5344CB8AC3E}">
        <p14:creationId xmlns:p14="http://schemas.microsoft.com/office/powerpoint/2010/main" val="2818353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4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성역</a:t>
            </a:r>
          </a:p>
        </p:txBody>
      </p:sp>
      <p:sp>
        <p:nvSpPr>
          <p:cNvPr id="15" name="직사각형 14">
            <a:extLst>
              <a:ext uri="{FF2B5EF4-FFF2-40B4-BE49-F238E27FC236}">
                <a16:creationId xmlns:a16="http://schemas.microsoft.com/office/drawing/2014/main" id="{D0CD5593-0AF8-CEEC-34F9-CF0B1513A1F4}"/>
              </a:ext>
            </a:extLst>
          </p:cNvPr>
          <p:cNvSpPr/>
          <p:nvPr/>
        </p:nvSpPr>
        <p:spPr>
          <a:xfrm>
            <a:off x="398900" y="797799"/>
            <a:ext cx="11568080" cy="5927235"/>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설명</a:t>
            </a:r>
          </a:p>
        </p:txBody>
      </p:sp>
    </p:spTree>
    <p:extLst>
      <p:ext uri="{BB962C8B-B14F-4D97-AF65-F5344CB8AC3E}">
        <p14:creationId xmlns:p14="http://schemas.microsoft.com/office/powerpoint/2010/main" val="74859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4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성역</a:t>
            </a:r>
          </a:p>
        </p:txBody>
      </p:sp>
      <p:sp>
        <p:nvSpPr>
          <p:cNvPr id="15" name="직사각형 14">
            <a:extLst>
              <a:ext uri="{FF2B5EF4-FFF2-40B4-BE49-F238E27FC236}">
                <a16:creationId xmlns:a16="http://schemas.microsoft.com/office/drawing/2014/main" id="{D0CD5593-0AF8-CEEC-34F9-CF0B1513A1F4}"/>
              </a:ext>
            </a:extLst>
          </p:cNvPr>
          <p:cNvSpPr/>
          <p:nvPr/>
        </p:nvSpPr>
        <p:spPr>
          <a:xfrm>
            <a:off x="398900" y="797799"/>
            <a:ext cx="11568080" cy="5927235"/>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설명</a:t>
            </a:r>
          </a:p>
        </p:txBody>
      </p:sp>
    </p:spTree>
    <p:extLst>
      <p:ext uri="{BB962C8B-B14F-4D97-AF65-F5344CB8AC3E}">
        <p14:creationId xmlns:p14="http://schemas.microsoft.com/office/powerpoint/2010/main" val="13672475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4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성역</a:t>
            </a:r>
          </a:p>
        </p:txBody>
      </p:sp>
      <p:sp>
        <p:nvSpPr>
          <p:cNvPr id="15" name="직사각형 14">
            <a:extLst>
              <a:ext uri="{FF2B5EF4-FFF2-40B4-BE49-F238E27FC236}">
                <a16:creationId xmlns:a16="http://schemas.microsoft.com/office/drawing/2014/main" id="{D0CD5593-0AF8-CEEC-34F9-CF0B1513A1F4}"/>
              </a:ext>
            </a:extLst>
          </p:cNvPr>
          <p:cNvSpPr/>
          <p:nvPr/>
        </p:nvSpPr>
        <p:spPr>
          <a:xfrm>
            <a:off x="398900" y="797799"/>
            <a:ext cx="11568080" cy="5927235"/>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엔딩 연출</a:t>
            </a:r>
          </a:p>
        </p:txBody>
      </p:sp>
    </p:spTree>
    <p:extLst>
      <p:ext uri="{BB962C8B-B14F-4D97-AF65-F5344CB8AC3E}">
        <p14:creationId xmlns:p14="http://schemas.microsoft.com/office/powerpoint/2010/main" val="2024499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맵 에디터</a:t>
            </a:r>
          </a:p>
        </p:txBody>
      </p:sp>
      <p:sp>
        <p:nvSpPr>
          <p:cNvPr id="3" name="화살표: 왼쪽/오른쪽/위쪽/아래쪽 2">
            <a:extLst>
              <a:ext uri="{FF2B5EF4-FFF2-40B4-BE49-F238E27FC236}">
                <a16:creationId xmlns:a16="http://schemas.microsoft.com/office/drawing/2014/main" id="{06BCA4ED-C487-7A66-CEAA-E95803109CCC}"/>
              </a:ext>
            </a:extLst>
          </p:cNvPr>
          <p:cNvSpPr/>
          <p:nvPr/>
        </p:nvSpPr>
        <p:spPr>
          <a:xfrm>
            <a:off x="5603081" y="2936081"/>
            <a:ext cx="985838" cy="985838"/>
          </a:xfrm>
          <a:prstGeom prst="quadArrow">
            <a:avLst>
              <a:gd name="adj1" fmla="val 7159"/>
              <a:gd name="adj2" fmla="val 10286"/>
              <a:gd name="adj3" fmla="val 142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ADD02026-B449-9C1E-B951-4718EACF1900}"/>
              </a:ext>
            </a:extLst>
          </p:cNvPr>
          <p:cNvSpPr/>
          <p:nvPr/>
        </p:nvSpPr>
        <p:spPr>
          <a:xfrm>
            <a:off x="6834221" y="3063598"/>
            <a:ext cx="2297906" cy="730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카메라 이동 시스템</a:t>
            </a:r>
            <a:endParaRPr lang="en-US" altLang="ko-KR" dirty="0"/>
          </a:p>
          <a:p>
            <a:pPr algn="ctr"/>
            <a:r>
              <a:rPr lang="en-US" altLang="ko-KR" dirty="0"/>
              <a:t>W A S D</a:t>
            </a:r>
          </a:p>
        </p:txBody>
      </p:sp>
      <p:sp>
        <p:nvSpPr>
          <p:cNvPr id="10" name="직사각형 9">
            <a:extLst>
              <a:ext uri="{FF2B5EF4-FFF2-40B4-BE49-F238E27FC236}">
                <a16:creationId xmlns:a16="http://schemas.microsoft.com/office/drawing/2014/main" id="{D79A2699-A4F5-18A6-885D-1E6B16DFE03D}"/>
              </a:ext>
            </a:extLst>
          </p:cNvPr>
          <p:cNvSpPr/>
          <p:nvPr/>
        </p:nvSpPr>
        <p:spPr>
          <a:xfrm>
            <a:off x="-6137" y="4667250"/>
            <a:ext cx="3354445" cy="2190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도구 </a:t>
            </a:r>
            <a:r>
              <a:rPr lang="en-US" altLang="ko-KR" dirty="0"/>
              <a:t>1</a:t>
            </a:r>
            <a:r>
              <a:rPr lang="ko-KR" altLang="en-US" dirty="0"/>
              <a:t>번 </a:t>
            </a:r>
            <a:r>
              <a:rPr lang="en-US" altLang="ko-KR" dirty="0"/>
              <a:t>: </a:t>
            </a:r>
            <a:r>
              <a:rPr lang="ko-KR" altLang="en-US" dirty="0" err="1"/>
              <a:t>타일맵</a:t>
            </a:r>
            <a:r>
              <a:rPr lang="ko-KR" altLang="en-US" dirty="0"/>
              <a:t> 선택 창</a:t>
            </a:r>
            <a:endParaRPr lang="en-US" altLang="ko-KR" dirty="0"/>
          </a:p>
          <a:p>
            <a:pPr algn="ctr"/>
            <a:r>
              <a:rPr lang="ko-KR" altLang="en-US" dirty="0"/>
              <a:t>도구 </a:t>
            </a:r>
            <a:r>
              <a:rPr lang="en-US" altLang="ko-KR" dirty="0"/>
              <a:t>2</a:t>
            </a:r>
            <a:r>
              <a:rPr lang="ko-KR" altLang="en-US" dirty="0"/>
              <a:t>번 </a:t>
            </a:r>
            <a:r>
              <a:rPr lang="en-US" altLang="ko-KR" dirty="0"/>
              <a:t>: </a:t>
            </a:r>
            <a:r>
              <a:rPr lang="ko-KR" altLang="en-US" dirty="0"/>
              <a:t>오브젝트 배치</a:t>
            </a:r>
            <a:endParaRPr lang="en-US" altLang="ko-KR" dirty="0"/>
          </a:p>
          <a:p>
            <a:pPr algn="ctr"/>
            <a:r>
              <a:rPr lang="ko-KR" altLang="en-US" dirty="0"/>
              <a:t>도구 </a:t>
            </a:r>
            <a:r>
              <a:rPr lang="en-US" altLang="ko-KR" dirty="0"/>
              <a:t>3</a:t>
            </a:r>
            <a:r>
              <a:rPr lang="ko-KR" altLang="en-US" dirty="0"/>
              <a:t>번 </a:t>
            </a:r>
            <a:r>
              <a:rPr lang="en-US" altLang="ko-KR" dirty="0"/>
              <a:t>: </a:t>
            </a:r>
            <a:r>
              <a:rPr lang="ko-KR" altLang="en-US" dirty="0"/>
              <a:t>백그라운드 설정</a:t>
            </a:r>
            <a:endParaRPr lang="en-US" altLang="ko-KR" dirty="0"/>
          </a:p>
          <a:p>
            <a:pPr algn="ctr"/>
            <a:r>
              <a:rPr lang="ko-KR" altLang="en-US" dirty="0"/>
              <a:t>도구 </a:t>
            </a:r>
            <a:r>
              <a:rPr lang="en-US" altLang="ko-KR" dirty="0"/>
              <a:t>4</a:t>
            </a:r>
            <a:r>
              <a:rPr lang="ko-KR" altLang="en-US" dirty="0"/>
              <a:t>번 </a:t>
            </a:r>
            <a:r>
              <a:rPr lang="en-US" altLang="ko-KR" dirty="0"/>
              <a:t>: </a:t>
            </a:r>
            <a:r>
              <a:rPr lang="ko-KR" altLang="en-US" dirty="0"/>
              <a:t>몬스터 배치</a:t>
            </a:r>
            <a:endParaRPr lang="en-US" altLang="ko-KR" dirty="0"/>
          </a:p>
        </p:txBody>
      </p:sp>
      <p:sp>
        <p:nvSpPr>
          <p:cNvPr id="11" name="직사각형 10">
            <a:extLst>
              <a:ext uri="{FF2B5EF4-FFF2-40B4-BE49-F238E27FC236}">
                <a16:creationId xmlns:a16="http://schemas.microsoft.com/office/drawing/2014/main" id="{94613C14-9B24-54DD-8FB4-564F56BB477E}"/>
              </a:ext>
            </a:extLst>
          </p:cNvPr>
          <p:cNvSpPr/>
          <p:nvPr/>
        </p:nvSpPr>
        <p:spPr>
          <a:xfrm>
            <a:off x="9534525" y="1"/>
            <a:ext cx="2657475" cy="590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도구 선택</a:t>
            </a:r>
          </a:p>
        </p:txBody>
      </p:sp>
      <p:sp>
        <p:nvSpPr>
          <p:cNvPr id="12" name="직사각형 11">
            <a:extLst>
              <a:ext uri="{FF2B5EF4-FFF2-40B4-BE49-F238E27FC236}">
                <a16:creationId xmlns:a16="http://schemas.microsoft.com/office/drawing/2014/main" id="{083EA4EE-6F65-F87E-1C4E-962C653AF845}"/>
              </a:ext>
            </a:extLst>
          </p:cNvPr>
          <p:cNvSpPr/>
          <p:nvPr/>
        </p:nvSpPr>
        <p:spPr>
          <a:xfrm>
            <a:off x="8837555" y="4667250"/>
            <a:ext cx="3354445" cy="2190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각 도구마다 옵션 선택</a:t>
            </a:r>
            <a:endParaRPr lang="en-US" altLang="ko-KR" dirty="0"/>
          </a:p>
        </p:txBody>
      </p:sp>
      <p:sp>
        <p:nvSpPr>
          <p:cNvPr id="13" name="직사각형 12">
            <a:extLst>
              <a:ext uri="{FF2B5EF4-FFF2-40B4-BE49-F238E27FC236}">
                <a16:creationId xmlns:a16="http://schemas.microsoft.com/office/drawing/2014/main" id="{47887E72-106C-25A8-FE8D-D93435A93833}"/>
              </a:ext>
            </a:extLst>
          </p:cNvPr>
          <p:cNvSpPr/>
          <p:nvPr/>
        </p:nvSpPr>
        <p:spPr>
          <a:xfrm>
            <a:off x="10893767" y="819151"/>
            <a:ext cx="1298233" cy="485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저장</a:t>
            </a:r>
          </a:p>
        </p:txBody>
      </p:sp>
      <p:sp>
        <p:nvSpPr>
          <p:cNvPr id="14" name="직사각형 13">
            <a:extLst>
              <a:ext uri="{FF2B5EF4-FFF2-40B4-BE49-F238E27FC236}">
                <a16:creationId xmlns:a16="http://schemas.microsoft.com/office/drawing/2014/main" id="{817C82DD-6641-5C37-02CD-6B7208C46B42}"/>
              </a:ext>
            </a:extLst>
          </p:cNvPr>
          <p:cNvSpPr/>
          <p:nvPr/>
        </p:nvSpPr>
        <p:spPr>
          <a:xfrm>
            <a:off x="10893767" y="1475074"/>
            <a:ext cx="1298233" cy="485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불러오기</a:t>
            </a:r>
          </a:p>
        </p:txBody>
      </p:sp>
    </p:spTree>
    <p:extLst>
      <p:ext uri="{BB962C8B-B14F-4D97-AF65-F5344CB8AC3E}">
        <p14:creationId xmlns:p14="http://schemas.microsoft.com/office/powerpoint/2010/main" val="3756017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오프닝 연출</a:t>
            </a:r>
          </a:p>
        </p:txBody>
      </p:sp>
    </p:spTree>
    <p:extLst>
      <p:ext uri="{BB962C8B-B14F-4D97-AF65-F5344CB8AC3E}">
        <p14:creationId xmlns:p14="http://schemas.microsoft.com/office/powerpoint/2010/main" val="997369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대기실</a:t>
            </a:r>
            <a:endParaRPr lang="en-US" altLang="ko-KR" dirty="0">
              <a:latin typeface="HY헤드라인M" panose="02030600000101010101" pitchFamily="18" charset="-127"/>
              <a:ea typeface="HY헤드라인M" panose="02030600000101010101" pitchFamily="18" charset="-127"/>
              <a:cs typeface="Aharoni" panose="02010803020104030203" pitchFamily="2" charset="-79"/>
            </a:endParaRPr>
          </a:p>
        </p:txBody>
      </p:sp>
      <p:pic>
        <p:nvPicPr>
          <p:cNvPr id="3" name="그림 2">
            <a:extLst>
              <a:ext uri="{FF2B5EF4-FFF2-40B4-BE49-F238E27FC236}">
                <a16:creationId xmlns:a16="http://schemas.microsoft.com/office/drawing/2014/main" id="{4694806D-A39F-280F-C536-620CD11D0407}"/>
              </a:ext>
            </a:extLst>
          </p:cNvPr>
          <p:cNvPicPr>
            <a:picLocks noChangeAspect="1"/>
          </p:cNvPicPr>
          <p:nvPr/>
        </p:nvPicPr>
        <p:blipFill>
          <a:blip r:embed="rId2"/>
          <a:stretch>
            <a:fillRect/>
          </a:stretch>
        </p:blipFill>
        <p:spPr>
          <a:xfrm>
            <a:off x="398899" y="2943985"/>
            <a:ext cx="2733695" cy="1782000"/>
          </a:xfrm>
          <a:prstGeom prst="rect">
            <a:avLst/>
          </a:prstGeom>
        </p:spPr>
      </p:pic>
      <p:pic>
        <p:nvPicPr>
          <p:cNvPr id="6" name="그림 5">
            <a:extLst>
              <a:ext uri="{FF2B5EF4-FFF2-40B4-BE49-F238E27FC236}">
                <a16:creationId xmlns:a16="http://schemas.microsoft.com/office/drawing/2014/main" id="{121C6955-42CC-C7F9-F6D6-55FBC7119011}"/>
              </a:ext>
            </a:extLst>
          </p:cNvPr>
          <p:cNvPicPr>
            <a:picLocks noChangeAspect="1"/>
          </p:cNvPicPr>
          <p:nvPr/>
        </p:nvPicPr>
        <p:blipFill>
          <a:blip r:embed="rId3"/>
          <a:stretch>
            <a:fillRect/>
          </a:stretch>
        </p:blipFill>
        <p:spPr>
          <a:xfrm>
            <a:off x="398899" y="712124"/>
            <a:ext cx="2733695" cy="2056907"/>
          </a:xfrm>
          <a:prstGeom prst="rect">
            <a:avLst/>
          </a:prstGeom>
        </p:spPr>
      </p:pic>
      <p:pic>
        <p:nvPicPr>
          <p:cNvPr id="8" name="그림 7">
            <a:extLst>
              <a:ext uri="{FF2B5EF4-FFF2-40B4-BE49-F238E27FC236}">
                <a16:creationId xmlns:a16="http://schemas.microsoft.com/office/drawing/2014/main" id="{515367C9-5E28-2A60-975C-E2939276C673}"/>
              </a:ext>
            </a:extLst>
          </p:cNvPr>
          <p:cNvPicPr>
            <a:picLocks noChangeAspect="1"/>
          </p:cNvPicPr>
          <p:nvPr/>
        </p:nvPicPr>
        <p:blipFill>
          <a:blip r:embed="rId4"/>
          <a:stretch>
            <a:fillRect/>
          </a:stretch>
        </p:blipFill>
        <p:spPr>
          <a:xfrm>
            <a:off x="398900" y="5005445"/>
            <a:ext cx="2733695" cy="1781188"/>
          </a:xfrm>
          <a:prstGeom prst="rect">
            <a:avLst/>
          </a:prstGeom>
        </p:spPr>
      </p:pic>
      <p:sp>
        <p:nvSpPr>
          <p:cNvPr id="9" name="직사각형 8">
            <a:extLst>
              <a:ext uri="{FF2B5EF4-FFF2-40B4-BE49-F238E27FC236}">
                <a16:creationId xmlns:a16="http://schemas.microsoft.com/office/drawing/2014/main" id="{A88509EA-5187-D503-13C1-50F0B7DB93A8}"/>
              </a:ext>
            </a:extLst>
          </p:cNvPr>
          <p:cNvSpPr/>
          <p:nvPr/>
        </p:nvSpPr>
        <p:spPr>
          <a:xfrm>
            <a:off x="3132594" y="712124"/>
            <a:ext cx="6637371" cy="20569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마녀</a:t>
            </a:r>
            <a:endParaRPr lang="en-US" altLang="ko-KR" dirty="0"/>
          </a:p>
          <a:p>
            <a:pPr algn="ctr"/>
            <a:endParaRPr lang="en-US" altLang="ko-KR" dirty="0"/>
          </a:p>
          <a:p>
            <a:pPr algn="ctr"/>
            <a:r>
              <a:rPr lang="ko-KR" altLang="en-US" b="0" i="0" dirty="0">
                <a:solidFill>
                  <a:schemeClr val="bg1"/>
                </a:solidFill>
                <a:effectLst/>
                <a:latin typeface="Open Sans" panose="020B0606030504020204" pitchFamily="34" charset="0"/>
              </a:rPr>
              <a:t>마석을 소모해 패시브 강화를 담당하는 </a:t>
            </a:r>
            <a:r>
              <a:rPr lang="en-US" altLang="ko-KR" b="0" i="0" dirty="0">
                <a:solidFill>
                  <a:schemeClr val="bg1"/>
                </a:solidFill>
                <a:effectLst/>
                <a:latin typeface="Open Sans" panose="020B0606030504020204" pitchFamily="34" charset="0"/>
              </a:rPr>
              <a:t>NPC. </a:t>
            </a:r>
            <a:r>
              <a:rPr lang="ko-KR" altLang="en-US" b="0" i="0" dirty="0" err="1">
                <a:solidFill>
                  <a:schemeClr val="bg1"/>
                </a:solidFill>
                <a:effectLst/>
                <a:latin typeface="Open Sans" panose="020B0606030504020204" pitchFamily="34" charset="0"/>
              </a:rPr>
              <a:t>튜토리얼에서</a:t>
            </a:r>
            <a:r>
              <a:rPr lang="ko-KR" altLang="en-US" b="0" i="0" dirty="0">
                <a:solidFill>
                  <a:schemeClr val="bg1"/>
                </a:solidFill>
                <a:effectLst/>
                <a:latin typeface="Open Sans" panose="020B0606030504020204" pitchFamily="34" charset="0"/>
              </a:rPr>
              <a:t> 처음으로 구출하게 되는 </a:t>
            </a:r>
            <a:r>
              <a:rPr lang="en-US" altLang="ko-KR" b="0" i="0" dirty="0">
                <a:solidFill>
                  <a:schemeClr val="bg1"/>
                </a:solidFill>
                <a:effectLst/>
                <a:latin typeface="Open Sans" panose="020B0606030504020204" pitchFamily="34" charset="0"/>
              </a:rPr>
              <a:t>NPC</a:t>
            </a:r>
            <a:r>
              <a:rPr lang="ko-KR" altLang="en-US" b="0" i="0" dirty="0">
                <a:solidFill>
                  <a:schemeClr val="bg1"/>
                </a:solidFill>
                <a:effectLst/>
                <a:latin typeface="Open Sans" panose="020B0606030504020204" pitchFamily="34" charset="0"/>
              </a:rPr>
              <a:t>이며</a:t>
            </a:r>
            <a:r>
              <a:rPr lang="en-US" altLang="ko-KR" b="0" i="0" dirty="0">
                <a:solidFill>
                  <a:schemeClr val="bg1"/>
                </a:solidFill>
                <a:effectLst/>
                <a:latin typeface="Open Sans" panose="020B0606030504020204" pitchFamily="34" charset="0"/>
              </a:rPr>
              <a:t>, </a:t>
            </a:r>
            <a:r>
              <a:rPr lang="ko-KR" altLang="en-US" b="0" i="0" dirty="0">
                <a:solidFill>
                  <a:schemeClr val="bg1"/>
                </a:solidFill>
                <a:effectLst/>
                <a:latin typeface="Open Sans" panose="020B0606030504020204" pitchFamily="34" charset="0"/>
              </a:rPr>
              <a:t>각 스테이지를 클리어 하면 </a:t>
            </a:r>
            <a:r>
              <a:rPr lang="ko-KR" altLang="en-US" b="0" i="0" dirty="0" err="1">
                <a:solidFill>
                  <a:schemeClr val="bg1"/>
                </a:solidFill>
                <a:effectLst/>
                <a:latin typeface="Open Sans" panose="020B0606030504020204" pitchFamily="34" charset="0"/>
              </a:rPr>
              <a:t>나레이션과</a:t>
            </a:r>
            <a:r>
              <a:rPr lang="ko-KR" altLang="en-US" b="0" i="0" dirty="0">
                <a:solidFill>
                  <a:schemeClr val="bg1"/>
                </a:solidFill>
                <a:effectLst/>
                <a:latin typeface="Open Sans" panose="020B0606030504020204" pitchFamily="34" charset="0"/>
              </a:rPr>
              <a:t> 함께 스토리를 들려준다</a:t>
            </a:r>
            <a:r>
              <a:rPr lang="en-US" altLang="ko-KR" b="0" i="0" dirty="0">
                <a:solidFill>
                  <a:schemeClr val="bg1"/>
                </a:solidFill>
                <a:effectLst/>
                <a:latin typeface="Open Sans" panose="020B0606030504020204" pitchFamily="34" charset="0"/>
              </a:rPr>
              <a:t>.</a:t>
            </a:r>
            <a:endParaRPr lang="ko-KR" altLang="en-US" dirty="0">
              <a:solidFill>
                <a:schemeClr val="bg1"/>
              </a:solidFill>
            </a:endParaRPr>
          </a:p>
        </p:txBody>
      </p:sp>
      <p:sp>
        <p:nvSpPr>
          <p:cNvPr id="10" name="직사각형 9">
            <a:extLst>
              <a:ext uri="{FF2B5EF4-FFF2-40B4-BE49-F238E27FC236}">
                <a16:creationId xmlns:a16="http://schemas.microsoft.com/office/drawing/2014/main" id="{492D13CB-0E6F-7F3A-A6D7-E9993A9DBEB9}"/>
              </a:ext>
            </a:extLst>
          </p:cNvPr>
          <p:cNvSpPr/>
          <p:nvPr/>
        </p:nvSpPr>
        <p:spPr>
          <a:xfrm>
            <a:off x="3132592" y="2946261"/>
            <a:ext cx="6637371" cy="17774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err="1"/>
              <a:t>인호족</a:t>
            </a:r>
            <a:r>
              <a:rPr lang="ko-KR" altLang="en-US" dirty="0"/>
              <a:t> 전사</a:t>
            </a:r>
            <a:endParaRPr lang="en-US" altLang="ko-KR" dirty="0"/>
          </a:p>
          <a:p>
            <a:pPr algn="ctr"/>
            <a:endParaRPr lang="en-US" altLang="ko-KR" dirty="0">
              <a:solidFill>
                <a:schemeClr val="bg1"/>
              </a:solidFill>
            </a:endParaRPr>
          </a:p>
          <a:p>
            <a:pPr algn="ctr"/>
            <a:r>
              <a:rPr lang="ko-KR" altLang="en-US" b="0" i="0" dirty="0">
                <a:solidFill>
                  <a:schemeClr val="bg1"/>
                </a:solidFill>
                <a:effectLst/>
                <a:latin typeface="Open Sans" panose="020B0606030504020204" pitchFamily="34" charset="0"/>
              </a:rPr>
              <a:t>일반</a:t>
            </a:r>
            <a:r>
              <a:rPr lang="en-US" altLang="ko-KR" b="0" i="0" dirty="0">
                <a:solidFill>
                  <a:schemeClr val="bg1"/>
                </a:solidFill>
                <a:effectLst/>
                <a:latin typeface="Open Sans" panose="020B0606030504020204" pitchFamily="34" charset="0"/>
              </a:rPr>
              <a:t>-</a:t>
            </a:r>
            <a:r>
              <a:rPr lang="ko-KR" altLang="en-US" b="0" i="0" dirty="0">
                <a:solidFill>
                  <a:schemeClr val="bg1"/>
                </a:solidFill>
                <a:effectLst/>
                <a:latin typeface="Open Sans" panose="020B0606030504020204" pitchFamily="34" charset="0"/>
              </a:rPr>
              <a:t>레어 등급의 </a:t>
            </a:r>
            <a:r>
              <a:rPr lang="ko-KR" altLang="en-US" b="0" i="0" dirty="0" err="1">
                <a:solidFill>
                  <a:schemeClr val="bg1"/>
                </a:solidFill>
                <a:effectLst/>
                <a:latin typeface="Open Sans" panose="020B0606030504020204" pitchFamily="34" charset="0"/>
              </a:rPr>
              <a:t>스컬을</a:t>
            </a:r>
            <a:r>
              <a:rPr lang="ko-KR" altLang="en-US" b="0" i="0" dirty="0">
                <a:solidFill>
                  <a:schemeClr val="bg1"/>
                </a:solidFill>
                <a:effectLst/>
                <a:latin typeface="Open Sans" panose="020B0606030504020204" pitchFamily="34" charset="0"/>
              </a:rPr>
              <a:t> 준다</a:t>
            </a:r>
            <a:r>
              <a:rPr lang="en-US" altLang="ko-KR" b="0" i="0" dirty="0">
                <a:solidFill>
                  <a:schemeClr val="bg1"/>
                </a:solidFill>
                <a:effectLst/>
                <a:latin typeface="Open Sans" panose="020B0606030504020204" pitchFamily="34" charset="0"/>
              </a:rPr>
              <a:t>. </a:t>
            </a:r>
            <a:r>
              <a:rPr lang="ko-KR" altLang="en-US" b="0" i="0" dirty="0">
                <a:solidFill>
                  <a:schemeClr val="bg1"/>
                </a:solidFill>
                <a:effectLst/>
                <a:latin typeface="Open Sans" panose="020B0606030504020204" pitchFamily="34" charset="0"/>
              </a:rPr>
              <a:t>처음 한 개는 공짜로 주며</a:t>
            </a:r>
            <a:r>
              <a:rPr lang="en-US" altLang="ko-KR" b="0" i="0" dirty="0">
                <a:solidFill>
                  <a:schemeClr val="bg1"/>
                </a:solidFill>
                <a:effectLst/>
                <a:latin typeface="Open Sans" panose="020B0606030504020204" pitchFamily="34" charset="0"/>
              </a:rPr>
              <a:t>, </a:t>
            </a:r>
            <a:r>
              <a:rPr lang="ko-KR" altLang="en-US" b="0" i="0" dirty="0">
                <a:solidFill>
                  <a:schemeClr val="bg1"/>
                </a:solidFill>
                <a:effectLst/>
                <a:latin typeface="Open Sans" panose="020B0606030504020204" pitchFamily="34" charset="0"/>
              </a:rPr>
              <a:t>마석 </a:t>
            </a:r>
            <a:r>
              <a:rPr lang="en-US" altLang="ko-KR" b="0" i="0" dirty="0">
                <a:solidFill>
                  <a:schemeClr val="bg1"/>
                </a:solidFill>
                <a:effectLst/>
                <a:latin typeface="Open Sans" panose="020B0606030504020204" pitchFamily="34" charset="0"/>
              </a:rPr>
              <a:t>10</a:t>
            </a:r>
            <a:r>
              <a:rPr lang="ko-KR" altLang="en-US" b="0" i="0" dirty="0">
                <a:solidFill>
                  <a:schemeClr val="bg1"/>
                </a:solidFill>
                <a:effectLst/>
                <a:latin typeface="Open Sans" panose="020B0606030504020204" pitchFamily="34" charset="0"/>
              </a:rPr>
              <a:t>개를 소모해 </a:t>
            </a:r>
            <a:r>
              <a:rPr lang="ko-KR" altLang="en-US" b="0" i="0" dirty="0" err="1">
                <a:solidFill>
                  <a:schemeClr val="bg1"/>
                </a:solidFill>
                <a:effectLst/>
                <a:latin typeface="Open Sans" panose="020B0606030504020204" pitchFamily="34" charset="0"/>
              </a:rPr>
              <a:t>스컬을</a:t>
            </a:r>
            <a:r>
              <a:rPr lang="ko-KR" altLang="en-US" b="0" i="0" dirty="0">
                <a:solidFill>
                  <a:schemeClr val="bg1"/>
                </a:solidFill>
                <a:effectLst/>
                <a:latin typeface="Open Sans" panose="020B0606030504020204" pitchFamily="34" charset="0"/>
              </a:rPr>
              <a:t> 하나 더 받을 수 있다</a:t>
            </a:r>
            <a:r>
              <a:rPr lang="en-US" altLang="ko-KR" b="0" i="0" dirty="0">
                <a:solidFill>
                  <a:schemeClr val="bg1"/>
                </a:solidFill>
                <a:effectLst/>
                <a:latin typeface="Open Sans" panose="020B0606030504020204" pitchFamily="34" charset="0"/>
              </a:rPr>
              <a:t>.</a:t>
            </a:r>
            <a:endParaRPr lang="ko-KR" altLang="en-US" dirty="0">
              <a:solidFill>
                <a:schemeClr val="bg1"/>
              </a:solidFill>
            </a:endParaRPr>
          </a:p>
        </p:txBody>
      </p:sp>
      <p:sp>
        <p:nvSpPr>
          <p:cNvPr id="11" name="직사각형 10">
            <a:extLst>
              <a:ext uri="{FF2B5EF4-FFF2-40B4-BE49-F238E27FC236}">
                <a16:creationId xmlns:a16="http://schemas.microsoft.com/office/drawing/2014/main" id="{64D4DADA-5633-5155-90BF-16311B1E283F}"/>
              </a:ext>
            </a:extLst>
          </p:cNvPr>
          <p:cNvSpPr/>
          <p:nvPr/>
        </p:nvSpPr>
        <p:spPr>
          <a:xfrm>
            <a:off x="3132593" y="5009186"/>
            <a:ext cx="6637371" cy="17774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b="1" i="0" dirty="0" err="1">
                <a:solidFill>
                  <a:schemeClr val="bg1"/>
                </a:solidFill>
                <a:effectLst/>
                <a:latin typeface="+mn-ea"/>
              </a:rPr>
              <a:t>오우거</a:t>
            </a:r>
            <a:r>
              <a:rPr lang="ko-KR" altLang="en-US" b="1" i="0" dirty="0">
                <a:solidFill>
                  <a:schemeClr val="bg1"/>
                </a:solidFill>
                <a:effectLst/>
                <a:latin typeface="+mn-ea"/>
              </a:rPr>
              <a:t> 보부상</a:t>
            </a:r>
            <a:endParaRPr lang="en-US" altLang="ko-KR" b="1" i="0" dirty="0">
              <a:solidFill>
                <a:schemeClr val="bg1"/>
              </a:solidFill>
              <a:effectLst/>
              <a:latin typeface="+mn-ea"/>
            </a:endParaRPr>
          </a:p>
          <a:p>
            <a:pPr algn="ctr"/>
            <a:endParaRPr lang="en-US" altLang="ko-KR" b="1" dirty="0">
              <a:solidFill>
                <a:schemeClr val="bg1"/>
              </a:solidFill>
              <a:latin typeface="Open Sans" panose="020B0606030504020204" pitchFamily="34" charset="0"/>
            </a:endParaRPr>
          </a:p>
          <a:p>
            <a:pPr algn="ctr"/>
            <a:r>
              <a:rPr lang="ko-KR" altLang="en-US" b="0" i="0" dirty="0">
                <a:solidFill>
                  <a:schemeClr val="bg1"/>
                </a:solidFill>
                <a:effectLst/>
                <a:latin typeface="Open Sans" panose="020B0606030504020204" pitchFamily="34" charset="0"/>
              </a:rPr>
              <a:t>일반</a:t>
            </a:r>
            <a:r>
              <a:rPr lang="en-US" altLang="ko-KR" b="0" i="0" dirty="0">
                <a:solidFill>
                  <a:schemeClr val="bg1"/>
                </a:solidFill>
                <a:effectLst/>
                <a:latin typeface="Open Sans" panose="020B0606030504020204" pitchFamily="34" charset="0"/>
              </a:rPr>
              <a:t>-</a:t>
            </a:r>
            <a:r>
              <a:rPr lang="ko-KR" altLang="en-US" b="0" i="0" dirty="0">
                <a:solidFill>
                  <a:schemeClr val="bg1"/>
                </a:solidFill>
                <a:effectLst/>
                <a:latin typeface="Open Sans" panose="020B0606030504020204" pitchFamily="34" charset="0"/>
              </a:rPr>
              <a:t>레어 등급의 아이템을 준다</a:t>
            </a:r>
            <a:r>
              <a:rPr lang="en-US" altLang="ko-KR" b="0" i="0" dirty="0">
                <a:solidFill>
                  <a:schemeClr val="bg1"/>
                </a:solidFill>
                <a:effectLst/>
                <a:latin typeface="Open Sans" panose="020B0606030504020204" pitchFamily="34" charset="0"/>
              </a:rPr>
              <a:t>. </a:t>
            </a:r>
            <a:r>
              <a:rPr lang="ko-KR" altLang="en-US" b="0" i="0" dirty="0">
                <a:solidFill>
                  <a:schemeClr val="bg1"/>
                </a:solidFill>
                <a:effectLst/>
                <a:latin typeface="Open Sans" panose="020B0606030504020204" pitchFamily="34" charset="0"/>
              </a:rPr>
              <a:t>처음 한 개는 공짜로 주며</a:t>
            </a:r>
            <a:r>
              <a:rPr lang="en-US" altLang="ko-KR" b="0" i="0" dirty="0">
                <a:solidFill>
                  <a:schemeClr val="bg1"/>
                </a:solidFill>
                <a:effectLst/>
                <a:latin typeface="Open Sans" panose="020B0606030504020204" pitchFamily="34" charset="0"/>
              </a:rPr>
              <a:t>, </a:t>
            </a:r>
            <a:r>
              <a:rPr lang="ko-KR" altLang="en-US" b="0" i="0" dirty="0">
                <a:solidFill>
                  <a:schemeClr val="bg1"/>
                </a:solidFill>
                <a:effectLst/>
                <a:latin typeface="Open Sans" panose="020B0606030504020204" pitchFamily="34" charset="0"/>
              </a:rPr>
              <a:t>마석 </a:t>
            </a:r>
            <a:r>
              <a:rPr lang="en-US" altLang="ko-KR" b="0" i="0" dirty="0">
                <a:solidFill>
                  <a:schemeClr val="bg1"/>
                </a:solidFill>
                <a:effectLst/>
                <a:latin typeface="Open Sans" panose="020B0606030504020204" pitchFamily="34" charset="0"/>
              </a:rPr>
              <a:t>10</a:t>
            </a:r>
            <a:r>
              <a:rPr lang="ko-KR" altLang="en-US" b="0" i="0" dirty="0">
                <a:solidFill>
                  <a:schemeClr val="bg1"/>
                </a:solidFill>
                <a:effectLst/>
                <a:latin typeface="Open Sans" panose="020B0606030504020204" pitchFamily="34" charset="0"/>
              </a:rPr>
              <a:t>개를 소모해 아이템을 하나 더 받을 수 있다</a:t>
            </a:r>
            <a:r>
              <a:rPr lang="en-US" altLang="ko-KR" b="0" i="0" dirty="0">
                <a:solidFill>
                  <a:schemeClr val="bg1"/>
                </a:solidFill>
                <a:effectLst/>
                <a:latin typeface="Open Sans" panose="020B0606030504020204" pitchFamily="34" charset="0"/>
              </a:rPr>
              <a:t>.</a:t>
            </a:r>
            <a:endParaRPr lang="ko-KR" altLang="en-US" dirty="0">
              <a:solidFill>
                <a:schemeClr val="bg1"/>
              </a:solidFill>
            </a:endParaRPr>
          </a:p>
        </p:txBody>
      </p:sp>
    </p:spTree>
    <p:extLst>
      <p:ext uri="{BB962C8B-B14F-4D97-AF65-F5344CB8AC3E}">
        <p14:creationId xmlns:p14="http://schemas.microsoft.com/office/powerpoint/2010/main" val="3999935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 프리뷰</a:t>
            </a:r>
          </a:p>
        </p:txBody>
      </p:sp>
      <p:pic>
        <p:nvPicPr>
          <p:cNvPr id="3" name="그림 2">
            <a:extLst>
              <a:ext uri="{FF2B5EF4-FFF2-40B4-BE49-F238E27FC236}">
                <a16:creationId xmlns:a16="http://schemas.microsoft.com/office/drawing/2014/main" id="{0908A97F-55ED-103D-BF25-2850EC6EAA19}"/>
              </a:ext>
            </a:extLst>
          </p:cNvPr>
          <p:cNvPicPr>
            <a:picLocks noChangeAspect="1"/>
          </p:cNvPicPr>
          <p:nvPr/>
        </p:nvPicPr>
        <p:blipFill>
          <a:blip r:embed="rId2"/>
          <a:stretch>
            <a:fillRect/>
          </a:stretch>
        </p:blipFill>
        <p:spPr>
          <a:xfrm>
            <a:off x="423411" y="789552"/>
            <a:ext cx="5127644" cy="2862988"/>
          </a:xfrm>
          <a:prstGeom prst="rect">
            <a:avLst/>
          </a:prstGeom>
        </p:spPr>
      </p:pic>
      <p:pic>
        <p:nvPicPr>
          <p:cNvPr id="6" name="그림 5">
            <a:extLst>
              <a:ext uri="{FF2B5EF4-FFF2-40B4-BE49-F238E27FC236}">
                <a16:creationId xmlns:a16="http://schemas.microsoft.com/office/drawing/2014/main" id="{45AD58EF-AC7F-85B6-66A2-338CDD4BB8B8}"/>
              </a:ext>
            </a:extLst>
          </p:cNvPr>
          <p:cNvPicPr>
            <a:picLocks noChangeAspect="1"/>
          </p:cNvPicPr>
          <p:nvPr/>
        </p:nvPicPr>
        <p:blipFill>
          <a:blip r:embed="rId3"/>
          <a:stretch>
            <a:fillRect/>
          </a:stretch>
        </p:blipFill>
        <p:spPr>
          <a:xfrm>
            <a:off x="6640947" y="1914236"/>
            <a:ext cx="5408009" cy="3029527"/>
          </a:xfrm>
          <a:prstGeom prst="rect">
            <a:avLst/>
          </a:prstGeom>
        </p:spPr>
      </p:pic>
      <p:pic>
        <p:nvPicPr>
          <p:cNvPr id="8" name="그림 7">
            <a:extLst>
              <a:ext uri="{FF2B5EF4-FFF2-40B4-BE49-F238E27FC236}">
                <a16:creationId xmlns:a16="http://schemas.microsoft.com/office/drawing/2014/main" id="{221D5630-99AD-7A61-7282-B77057013E1D}"/>
              </a:ext>
            </a:extLst>
          </p:cNvPr>
          <p:cNvPicPr>
            <a:picLocks noChangeAspect="1"/>
          </p:cNvPicPr>
          <p:nvPr/>
        </p:nvPicPr>
        <p:blipFill>
          <a:blip r:embed="rId4"/>
          <a:stretch>
            <a:fillRect/>
          </a:stretch>
        </p:blipFill>
        <p:spPr>
          <a:xfrm>
            <a:off x="398899" y="3856085"/>
            <a:ext cx="5152156" cy="2862988"/>
          </a:xfrm>
          <a:prstGeom prst="rect">
            <a:avLst/>
          </a:prstGeom>
        </p:spPr>
      </p:pic>
      <p:cxnSp>
        <p:nvCxnSpPr>
          <p:cNvPr id="10" name="직선 화살표 연결선 9">
            <a:extLst>
              <a:ext uri="{FF2B5EF4-FFF2-40B4-BE49-F238E27FC236}">
                <a16:creationId xmlns:a16="http://schemas.microsoft.com/office/drawing/2014/main" id="{89B94408-D789-59FE-BC8E-EDC0D2A62068}"/>
              </a:ext>
            </a:extLst>
          </p:cNvPr>
          <p:cNvCxnSpPr>
            <a:cxnSpLocks/>
          </p:cNvCxnSpPr>
          <p:nvPr/>
        </p:nvCxnSpPr>
        <p:spPr>
          <a:xfrm>
            <a:off x="5709130" y="2557417"/>
            <a:ext cx="77004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3F041BD9-EDEC-0B3D-3033-13593F794699}"/>
              </a:ext>
            </a:extLst>
          </p:cNvPr>
          <p:cNvCxnSpPr>
            <a:cxnSpLocks/>
          </p:cNvCxnSpPr>
          <p:nvPr/>
        </p:nvCxnSpPr>
        <p:spPr>
          <a:xfrm flipH="1">
            <a:off x="5709130" y="4300583"/>
            <a:ext cx="77004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8752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 몬스터</a:t>
            </a:r>
          </a:p>
        </p:txBody>
      </p:sp>
      <p:grpSp>
        <p:nvGrpSpPr>
          <p:cNvPr id="11" name="그룹 10">
            <a:extLst>
              <a:ext uri="{FF2B5EF4-FFF2-40B4-BE49-F238E27FC236}">
                <a16:creationId xmlns:a16="http://schemas.microsoft.com/office/drawing/2014/main" id="{333EBF4D-6683-7E28-BC54-D993B960B817}"/>
              </a:ext>
            </a:extLst>
          </p:cNvPr>
          <p:cNvGrpSpPr/>
          <p:nvPr/>
        </p:nvGrpSpPr>
        <p:grpSpPr>
          <a:xfrm>
            <a:off x="398901" y="945084"/>
            <a:ext cx="5050678" cy="2289069"/>
            <a:chOff x="398901" y="945084"/>
            <a:chExt cx="5050678" cy="2289069"/>
          </a:xfrm>
        </p:grpSpPr>
        <p:sp>
          <p:nvSpPr>
            <p:cNvPr id="2" name="직사각형 1">
              <a:extLst>
                <a:ext uri="{FF2B5EF4-FFF2-40B4-BE49-F238E27FC236}">
                  <a16:creationId xmlns:a16="http://schemas.microsoft.com/office/drawing/2014/main" id="{2261581F-3A24-2E2E-8FC1-DDE625B815D7}"/>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5" name="직사각형 4">
              <a:extLst>
                <a:ext uri="{FF2B5EF4-FFF2-40B4-BE49-F238E27FC236}">
                  <a16:creationId xmlns:a16="http://schemas.microsoft.com/office/drawing/2014/main" id="{9DC6C96E-EFA8-96A1-4118-B0BD0FDD61CC}"/>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엔트</a:t>
              </a:r>
              <a:endParaRPr lang="en-US" altLang="ko-KR" dirty="0"/>
            </a:p>
            <a:p>
              <a:pPr algn="ctr"/>
              <a:endParaRPr lang="en-US" altLang="ko-KR" dirty="0"/>
            </a:p>
            <a:p>
              <a:pPr algn="ctr"/>
              <a:r>
                <a:rPr lang="ko-KR" altLang="en-US" dirty="0"/>
                <a:t>설명 </a:t>
              </a:r>
              <a:r>
                <a:rPr lang="en-US" altLang="ko-KR" dirty="0"/>
                <a:t>: </a:t>
              </a:r>
              <a:r>
                <a:rPr lang="ko-KR" altLang="en-US" dirty="0"/>
                <a:t>조화의 숲 기본적인 몬스터로 내려찍는 패턴을 사용한다</a:t>
              </a:r>
            </a:p>
          </p:txBody>
        </p:sp>
      </p:grpSp>
      <p:grpSp>
        <p:nvGrpSpPr>
          <p:cNvPr id="12" name="그룹 11">
            <a:extLst>
              <a:ext uri="{FF2B5EF4-FFF2-40B4-BE49-F238E27FC236}">
                <a16:creationId xmlns:a16="http://schemas.microsoft.com/office/drawing/2014/main" id="{8D0C8DA2-8669-6989-AB83-1B50E7736F63}"/>
              </a:ext>
            </a:extLst>
          </p:cNvPr>
          <p:cNvGrpSpPr/>
          <p:nvPr/>
        </p:nvGrpSpPr>
        <p:grpSpPr>
          <a:xfrm>
            <a:off x="6399779" y="945083"/>
            <a:ext cx="5050678" cy="2289069"/>
            <a:chOff x="398901" y="945084"/>
            <a:chExt cx="5050678" cy="2289069"/>
          </a:xfrm>
        </p:grpSpPr>
        <p:sp>
          <p:nvSpPr>
            <p:cNvPr id="13" name="직사각형 12">
              <a:extLst>
                <a:ext uri="{FF2B5EF4-FFF2-40B4-BE49-F238E27FC236}">
                  <a16:creationId xmlns:a16="http://schemas.microsoft.com/office/drawing/2014/main" id="{9F446AAF-0775-7287-6630-678BF466658B}"/>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14" name="직사각형 13">
              <a:extLst>
                <a:ext uri="{FF2B5EF4-FFF2-40B4-BE49-F238E27FC236}">
                  <a16:creationId xmlns:a16="http://schemas.microsoft.com/office/drawing/2014/main" id="{BCF60728-C50A-9C86-131C-DEDB8D490B35}"/>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뿌리 </a:t>
              </a:r>
              <a:r>
                <a:rPr lang="ko-KR" altLang="en-US" dirty="0" err="1"/>
                <a:t>엔트</a:t>
              </a:r>
              <a:endParaRPr lang="en-US" altLang="ko-KR" dirty="0"/>
            </a:p>
            <a:p>
              <a:pPr algn="ctr"/>
              <a:endParaRPr lang="en-US" altLang="ko-KR" dirty="0"/>
            </a:p>
            <a:p>
              <a:pPr algn="ctr"/>
              <a:r>
                <a:rPr lang="ko-KR" altLang="en-US" dirty="0"/>
                <a:t>설명 </a:t>
              </a:r>
              <a:r>
                <a:rPr lang="en-US" altLang="ko-KR" dirty="0"/>
                <a:t>:</a:t>
              </a:r>
              <a:r>
                <a:rPr lang="ko-KR" altLang="en-US" dirty="0"/>
                <a:t> 땅에 진홍색 범위 표시를 띄운 후 가시를 세우며 장판을 생성한다 장판은 </a:t>
              </a:r>
              <a:r>
                <a:rPr lang="en-US" altLang="ko-KR" dirty="0"/>
                <a:t>2</a:t>
              </a:r>
              <a:r>
                <a:rPr lang="ko-KR" altLang="en-US" dirty="0" err="1"/>
                <a:t>초정도</a:t>
              </a:r>
              <a:r>
                <a:rPr lang="ko-KR" altLang="en-US" dirty="0"/>
                <a:t> 지속</a:t>
              </a:r>
            </a:p>
          </p:txBody>
        </p:sp>
      </p:grpSp>
      <p:grpSp>
        <p:nvGrpSpPr>
          <p:cNvPr id="18" name="그룹 17">
            <a:extLst>
              <a:ext uri="{FF2B5EF4-FFF2-40B4-BE49-F238E27FC236}">
                <a16:creationId xmlns:a16="http://schemas.microsoft.com/office/drawing/2014/main" id="{F55E43AA-98B0-C392-9B3F-1DD9DA74FDE3}"/>
              </a:ext>
            </a:extLst>
          </p:cNvPr>
          <p:cNvGrpSpPr/>
          <p:nvPr/>
        </p:nvGrpSpPr>
        <p:grpSpPr>
          <a:xfrm>
            <a:off x="398900" y="4080024"/>
            <a:ext cx="5050678" cy="2289069"/>
            <a:chOff x="398901" y="945084"/>
            <a:chExt cx="5050678" cy="2289069"/>
          </a:xfrm>
        </p:grpSpPr>
        <p:sp>
          <p:nvSpPr>
            <p:cNvPr id="19" name="직사각형 18">
              <a:extLst>
                <a:ext uri="{FF2B5EF4-FFF2-40B4-BE49-F238E27FC236}">
                  <a16:creationId xmlns:a16="http://schemas.microsoft.com/office/drawing/2014/main" id="{19331D14-4AAF-3CB1-BD66-ED42410F8FCD}"/>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20" name="직사각형 19">
              <a:extLst>
                <a:ext uri="{FF2B5EF4-FFF2-40B4-BE49-F238E27FC236}">
                  <a16:creationId xmlns:a16="http://schemas.microsoft.com/office/drawing/2014/main" id="{38FBF666-C07D-C639-5554-8179A1EAC2D6}"/>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꽃 </a:t>
              </a:r>
              <a:r>
                <a:rPr lang="ko-KR" altLang="en-US" dirty="0" err="1"/>
                <a:t>엔트</a:t>
              </a:r>
              <a:endParaRPr lang="en-US" altLang="ko-KR" dirty="0"/>
            </a:p>
            <a:p>
              <a:pPr algn="ctr"/>
              <a:endParaRPr lang="en-US" altLang="ko-KR" dirty="0"/>
            </a:p>
            <a:p>
              <a:pPr algn="ctr"/>
              <a:r>
                <a:rPr lang="ko-KR" altLang="en-US" dirty="0"/>
                <a:t>설명 </a:t>
              </a:r>
              <a:r>
                <a:rPr lang="en-US" altLang="ko-KR" dirty="0"/>
                <a:t>: </a:t>
              </a:r>
              <a:r>
                <a:rPr lang="ko-KR" altLang="en-US" dirty="0"/>
                <a:t>꽃가루를 날리며 도트피해를 준다 꽃가루 </a:t>
              </a:r>
              <a:r>
                <a:rPr lang="ko-KR" altLang="en-US" dirty="0" err="1"/>
                <a:t>패턴시</a:t>
              </a:r>
              <a:r>
                <a:rPr lang="ko-KR" altLang="en-US" dirty="0"/>
                <a:t> </a:t>
              </a:r>
              <a:r>
                <a:rPr lang="ko-KR" altLang="en-US" dirty="0" err="1"/>
                <a:t>슈퍼아머</a:t>
              </a:r>
              <a:r>
                <a:rPr lang="ko-KR" altLang="en-US" dirty="0"/>
                <a:t> 보유</a:t>
              </a:r>
            </a:p>
          </p:txBody>
        </p:sp>
      </p:grpSp>
      <p:grpSp>
        <p:nvGrpSpPr>
          <p:cNvPr id="21" name="그룹 20">
            <a:extLst>
              <a:ext uri="{FF2B5EF4-FFF2-40B4-BE49-F238E27FC236}">
                <a16:creationId xmlns:a16="http://schemas.microsoft.com/office/drawing/2014/main" id="{EC508C33-E61B-F647-40F3-477BB1598D20}"/>
              </a:ext>
            </a:extLst>
          </p:cNvPr>
          <p:cNvGrpSpPr/>
          <p:nvPr/>
        </p:nvGrpSpPr>
        <p:grpSpPr>
          <a:xfrm>
            <a:off x="6399778" y="4080023"/>
            <a:ext cx="5050678" cy="2289069"/>
            <a:chOff x="398901" y="945084"/>
            <a:chExt cx="5050678" cy="2289069"/>
          </a:xfrm>
        </p:grpSpPr>
        <p:sp>
          <p:nvSpPr>
            <p:cNvPr id="22" name="직사각형 21">
              <a:extLst>
                <a:ext uri="{FF2B5EF4-FFF2-40B4-BE49-F238E27FC236}">
                  <a16:creationId xmlns:a16="http://schemas.microsoft.com/office/drawing/2014/main" id="{401F6668-CB1B-B50E-DB8E-16157113A043}"/>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23" name="직사각형 22">
              <a:extLst>
                <a:ext uri="{FF2B5EF4-FFF2-40B4-BE49-F238E27FC236}">
                  <a16:creationId xmlns:a16="http://schemas.microsoft.com/office/drawing/2014/main" id="{D1EC5EE0-F969-B63F-2EBE-00CB258867F2}"/>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숲지기</a:t>
              </a:r>
              <a:endParaRPr lang="en-US" altLang="ko-KR" dirty="0"/>
            </a:p>
            <a:p>
              <a:pPr algn="ctr"/>
              <a:endParaRPr lang="en-US" altLang="ko-KR" dirty="0"/>
            </a:p>
            <a:p>
              <a:pPr algn="ctr"/>
              <a:r>
                <a:rPr lang="ko-KR" altLang="en-US" dirty="0"/>
                <a:t>설명 </a:t>
              </a:r>
              <a:r>
                <a:rPr lang="en-US" altLang="ko-KR" dirty="0"/>
                <a:t>: </a:t>
              </a:r>
              <a:r>
                <a:rPr lang="ko-KR" altLang="en-US" dirty="0"/>
                <a:t>경직면역 상하</a:t>
              </a:r>
              <a:r>
                <a:rPr lang="en-US" altLang="ko-KR" dirty="0"/>
                <a:t>, </a:t>
              </a:r>
              <a:r>
                <a:rPr lang="ko-KR" altLang="en-US" dirty="0"/>
                <a:t>대각선 총 </a:t>
              </a:r>
              <a:r>
                <a:rPr lang="en-US" altLang="ko-KR" dirty="0"/>
                <a:t>6</a:t>
              </a:r>
              <a:r>
                <a:rPr lang="ko-KR" altLang="en-US" dirty="0"/>
                <a:t>방향으로 </a:t>
              </a:r>
              <a:r>
                <a:rPr lang="ko-KR" altLang="en-US" dirty="0" err="1"/>
                <a:t>녹색구체</a:t>
              </a:r>
              <a:r>
                <a:rPr lang="ko-KR" altLang="en-US" dirty="0"/>
                <a:t> 발사</a:t>
              </a:r>
              <a:r>
                <a:rPr lang="en-US" altLang="ko-KR" dirty="0"/>
                <a:t>, </a:t>
              </a:r>
              <a:r>
                <a:rPr lang="ko-KR" altLang="en-US" dirty="0"/>
                <a:t>가까이 갈 경우 내려찍는 패턴</a:t>
              </a:r>
            </a:p>
          </p:txBody>
        </p:sp>
      </p:grpSp>
    </p:spTree>
    <p:extLst>
      <p:ext uri="{BB962C8B-B14F-4D97-AF65-F5344CB8AC3E}">
        <p14:creationId xmlns:p14="http://schemas.microsoft.com/office/powerpoint/2010/main" val="3926446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 몬스터</a:t>
            </a:r>
          </a:p>
        </p:txBody>
      </p:sp>
      <p:grpSp>
        <p:nvGrpSpPr>
          <p:cNvPr id="11" name="그룹 10">
            <a:extLst>
              <a:ext uri="{FF2B5EF4-FFF2-40B4-BE49-F238E27FC236}">
                <a16:creationId xmlns:a16="http://schemas.microsoft.com/office/drawing/2014/main" id="{333EBF4D-6683-7E28-BC54-D993B960B817}"/>
              </a:ext>
            </a:extLst>
          </p:cNvPr>
          <p:cNvGrpSpPr/>
          <p:nvPr/>
        </p:nvGrpSpPr>
        <p:grpSpPr>
          <a:xfrm>
            <a:off x="398901" y="945084"/>
            <a:ext cx="5050678" cy="2289069"/>
            <a:chOff x="398901" y="945084"/>
            <a:chExt cx="5050678" cy="2289069"/>
          </a:xfrm>
        </p:grpSpPr>
        <p:sp>
          <p:nvSpPr>
            <p:cNvPr id="2" name="직사각형 1">
              <a:extLst>
                <a:ext uri="{FF2B5EF4-FFF2-40B4-BE49-F238E27FC236}">
                  <a16:creationId xmlns:a16="http://schemas.microsoft.com/office/drawing/2014/main" id="{2261581F-3A24-2E2E-8FC1-DDE625B815D7}"/>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5" name="직사각형 4">
              <a:extLst>
                <a:ext uri="{FF2B5EF4-FFF2-40B4-BE49-F238E27FC236}">
                  <a16:creationId xmlns:a16="http://schemas.microsoft.com/office/drawing/2014/main" id="{9DC6C96E-EFA8-96A1-4118-B0BD0FDD61CC}"/>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칼레온</a:t>
              </a:r>
              <a:r>
                <a:rPr lang="ko-KR" altLang="en-US" dirty="0"/>
                <a:t> 신병</a:t>
              </a:r>
              <a:endParaRPr lang="en-US" altLang="ko-KR" dirty="0"/>
            </a:p>
            <a:p>
              <a:pPr algn="ctr"/>
              <a:endParaRPr lang="en-US" altLang="ko-KR" dirty="0"/>
            </a:p>
            <a:p>
              <a:pPr algn="ctr"/>
              <a:r>
                <a:rPr lang="ko-KR" altLang="en-US" dirty="0"/>
                <a:t>설명 </a:t>
              </a:r>
              <a:r>
                <a:rPr lang="en-US" altLang="ko-KR" dirty="0"/>
                <a:t>: </a:t>
              </a:r>
              <a:r>
                <a:rPr lang="ko-KR" altLang="en-US" dirty="0"/>
                <a:t>검을 들었다 약간 나아가 베는 공격을 한다</a:t>
              </a:r>
            </a:p>
          </p:txBody>
        </p:sp>
      </p:grpSp>
      <p:grpSp>
        <p:nvGrpSpPr>
          <p:cNvPr id="12" name="그룹 11">
            <a:extLst>
              <a:ext uri="{FF2B5EF4-FFF2-40B4-BE49-F238E27FC236}">
                <a16:creationId xmlns:a16="http://schemas.microsoft.com/office/drawing/2014/main" id="{8D0C8DA2-8669-6989-AB83-1B50E7736F63}"/>
              </a:ext>
            </a:extLst>
          </p:cNvPr>
          <p:cNvGrpSpPr/>
          <p:nvPr/>
        </p:nvGrpSpPr>
        <p:grpSpPr>
          <a:xfrm>
            <a:off x="6399779" y="945083"/>
            <a:ext cx="5050678" cy="2289069"/>
            <a:chOff x="398901" y="945084"/>
            <a:chExt cx="5050678" cy="2289069"/>
          </a:xfrm>
        </p:grpSpPr>
        <p:sp>
          <p:nvSpPr>
            <p:cNvPr id="13" name="직사각형 12">
              <a:extLst>
                <a:ext uri="{FF2B5EF4-FFF2-40B4-BE49-F238E27FC236}">
                  <a16:creationId xmlns:a16="http://schemas.microsoft.com/office/drawing/2014/main" id="{9F446AAF-0775-7287-6630-678BF466658B}"/>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14" name="직사각형 13">
              <a:extLst>
                <a:ext uri="{FF2B5EF4-FFF2-40B4-BE49-F238E27FC236}">
                  <a16:creationId xmlns:a16="http://schemas.microsoft.com/office/drawing/2014/main" id="{BCF60728-C50A-9C86-131C-DEDB8D490B35}"/>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칼레온</a:t>
              </a:r>
              <a:r>
                <a:rPr lang="ko-KR" altLang="en-US" dirty="0"/>
                <a:t> 궁수</a:t>
              </a:r>
              <a:endParaRPr lang="en-US" altLang="ko-KR" dirty="0"/>
            </a:p>
            <a:p>
              <a:pPr algn="ctr"/>
              <a:endParaRPr lang="en-US" altLang="ko-KR" dirty="0"/>
            </a:p>
            <a:p>
              <a:pPr algn="ctr"/>
              <a:r>
                <a:rPr lang="ko-KR" altLang="en-US" dirty="0"/>
                <a:t>설명 </a:t>
              </a:r>
              <a:r>
                <a:rPr lang="en-US" altLang="ko-KR" dirty="0"/>
                <a:t>: </a:t>
              </a:r>
              <a:r>
                <a:rPr lang="ko-KR" altLang="en-US" dirty="0" err="1"/>
                <a:t>스컬방향으로</a:t>
              </a:r>
              <a:r>
                <a:rPr lang="ko-KR" altLang="en-US" dirty="0"/>
                <a:t> 조준 후 화살을 발사한다</a:t>
              </a:r>
            </a:p>
          </p:txBody>
        </p:sp>
      </p:grpSp>
      <p:grpSp>
        <p:nvGrpSpPr>
          <p:cNvPr id="18" name="그룹 17">
            <a:extLst>
              <a:ext uri="{FF2B5EF4-FFF2-40B4-BE49-F238E27FC236}">
                <a16:creationId xmlns:a16="http://schemas.microsoft.com/office/drawing/2014/main" id="{F55E43AA-98B0-C392-9B3F-1DD9DA74FDE3}"/>
              </a:ext>
            </a:extLst>
          </p:cNvPr>
          <p:cNvGrpSpPr/>
          <p:nvPr/>
        </p:nvGrpSpPr>
        <p:grpSpPr>
          <a:xfrm>
            <a:off x="398900" y="4080024"/>
            <a:ext cx="5050678" cy="2289069"/>
            <a:chOff x="398901" y="945084"/>
            <a:chExt cx="5050678" cy="2289069"/>
          </a:xfrm>
        </p:grpSpPr>
        <p:sp>
          <p:nvSpPr>
            <p:cNvPr id="19" name="직사각형 18">
              <a:extLst>
                <a:ext uri="{FF2B5EF4-FFF2-40B4-BE49-F238E27FC236}">
                  <a16:creationId xmlns:a16="http://schemas.microsoft.com/office/drawing/2014/main" id="{19331D14-4AAF-3CB1-BD66-ED42410F8FCD}"/>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20" name="직사각형 19">
              <a:extLst>
                <a:ext uri="{FF2B5EF4-FFF2-40B4-BE49-F238E27FC236}">
                  <a16:creationId xmlns:a16="http://schemas.microsoft.com/office/drawing/2014/main" id="{38FBF666-C07D-C639-5554-8179A1EAC2D6}"/>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칼레온</a:t>
              </a:r>
              <a:r>
                <a:rPr lang="ko-KR" altLang="en-US" dirty="0"/>
                <a:t> </a:t>
              </a:r>
              <a:r>
                <a:rPr lang="ko-KR" altLang="en-US" dirty="0" err="1"/>
                <a:t>중보병</a:t>
              </a:r>
              <a:endParaRPr lang="en-US" altLang="ko-KR" dirty="0"/>
            </a:p>
            <a:p>
              <a:pPr algn="ctr"/>
              <a:endParaRPr lang="en-US" altLang="ko-KR" dirty="0"/>
            </a:p>
            <a:p>
              <a:pPr algn="ctr"/>
              <a:r>
                <a:rPr lang="ko-KR" altLang="en-US" dirty="0"/>
                <a:t>설명 </a:t>
              </a:r>
              <a:r>
                <a:rPr lang="en-US" altLang="ko-KR" dirty="0"/>
                <a:t>: </a:t>
              </a:r>
              <a:r>
                <a:rPr lang="ko-KR" altLang="en-US" dirty="0"/>
                <a:t>경직면역으로 </a:t>
              </a:r>
              <a:r>
                <a:rPr lang="ko-KR" altLang="en-US" dirty="0" err="1"/>
                <a:t>스컬을향해</a:t>
              </a:r>
              <a:r>
                <a:rPr lang="ko-KR" altLang="en-US" dirty="0"/>
                <a:t> 돌진하거나 내려찍는 패턴</a:t>
              </a:r>
            </a:p>
          </p:txBody>
        </p:sp>
      </p:grpSp>
      <p:grpSp>
        <p:nvGrpSpPr>
          <p:cNvPr id="21" name="그룹 20">
            <a:extLst>
              <a:ext uri="{FF2B5EF4-FFF2-40B4-BE49-F238E27FC236}">
                <a16:creationId xmlns:a16="http://schemas.microsoft.com/office/drawing/2014/main" id="{EC508C33-E61B-F647-40F3-477BB1598D20}"/>
              </a:ext>
            </a:extLst>
          </p:cNvPr>
          <p:cNvGrpSpPr/>
          <p:nvPr/>
        </p:nvGrpSpPr>
        <p:grpSpPr>
          <a:xfrm>
            <a:off x="6399778" y="4080023"/>
            <a:ext cx="5050678" cy="2289069"/>
            <a:chOff x="398901" y="945084"/>
            <a:chExt cx="5050678" cy="2289069"/>
          </a:xfrm>
        </p:grpSpPr>
        <p:sp>
          <p:nvSpPr>
            <p:cNvPr id="22" name="직사각형 21">
              <a:extLst>
                <a:ext uri="{FF2B5EF4-FFF2-40B4-BE49-F238E27FC236}">
                  <a16:creationId xmlns:a16="http://schemas.microsoft.com/office/drawing/2014/main" id="{401F6668-CB1B-B50E-DB8E-16157113A043}"/>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23" name="직사각형 22">
              <a:extLst>
                <a:ext uri="{FF2B5EF4-FFF2-40B4-BE49-F238E27FC236}">
                  <a16:creationId xmlns:a16="http://schemas.microsoft.com/office/drawing/2014/main" id="{D1EC5EE0-F969-B63F-2EBE-00CB258867F2}"/>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칼레온</a:t>
              </a:r>
              <a:r>
                <a:rPr lang="ko-KR" altLang="en-US" dirty="0"/>
                <a:t> 암살자</a:t>
              </a:r>
              <a:endParaRPr lang="en-US" altLang="ko-KR" dirty="0"/>
            </a:p>
            <a:p>
              <a:pPr algn="ctr"/>
              <a:endParaRPr lang="en-US" altLang="ko-KR" dirty="0"/>
            </a:p>
            <a:p>
              <a:pPr algn="ctr"/>
              <a:r>
                <a:rPr lang="ko-KR" altLang="en-US" dirty="0"/>
                <a:t>설명 </a:t>
              </a:r>
              <a:r>
                <a:rPr lang="en-US" altLang="ko-KR" dirty="0"/>
                <a:t>: </a:t>
              </a:r>
              <a:r>
                <a:rPr lang="ko-KR" altLang="en-US" dirty="0"/>
                <a:t>빠른 이동속도 순간이동</a:t>
              </a:r>
              <a:r>
                <a:rPr lang="en-US" altLang="ko-KR" dirty="0"/>
                <a:t>, </a:t>
              </a:r>
              <a:r>
                <a:rPr lang="ko-KR" altLang="en-US" dirty="0" err="1"/>
                <a:t>스컬</a:t>
              </a:r>
              <a:r>
                <a:rPr lang="ko-KR" altLang="en-US" dirty="0"/>
                <a:t> 주위로 오면 </a:t>
              </a:r>
              <a:r>
                <a:rPr lang="ko-KR" altLang="en-US" dirty="0" err="1"/>
                <a:t>대쉬</a:t>
              </a:r>
              <a:r>
                <a:rPr lang="ko-KR" altLang="en-US" dirty="0"/>
                <a:t> 공격</a:t>
              </a:r>
            </a:p>
          </p:txBody>
        </p:sp>
      </p:grpSp>
    </p:spTree>
    <p:extLst>
      <p:ext uri="{BB962C8B-B14F-4D97-AF65-F5344CB8AC3E}">
        <p14:creationId xmlns:p14="http://schemas.microsoft.com/office/powerpoint/2010/main" val="1880772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 몬스터</a:t>
            </a:r>
          </a:p>
        </p:txBody>
      </p:sp>
      <p:grpSp>
        <p:nvGrpSpPr>
          <p:cNvPr id="11" name="그룹 10">
            <a:extLst>
              <a:ext uri="{FF2B5EF4-FFF2-40B4-BE49-F238E27FC236}">
                <a16:creationId xmlns:a16="http://schemas.microsoft.com/office/drawing/2014/main" id="{333EBF4D-6683-7E28-BC54-D993B960B817}"/>
              </a:ext>
            </a:extLst>
          </p:cNvPr>
          <p:cNvGrpSpPr/>
          <p:nvPr/>
        </p:nvGrpSpPr>
        <p:grpSpPr>
          <a:xfrm>
            <a:off x="398901" y="945084"/>
            <a:ext cx="5050678" cy="2289069"/>
            <a:chOff x="398901" y="945084"/>
            <a:chExt cx="5050678" cy="2289069"/>
          </a:xfrm>
        </p:grpSpPr>
        <p:sp>
          <p:nvSpPr>
            <p:cNvPr id="2" name="직사각형 1">
              <a:extLst>
                <a:ext uri="{FF2B5EF4-FFF2-40B4-BE49-F238E27FC236}">
                  <a16:creationId xmlns:a16="http://schemas.microsoft.com/office/drawing/2014/main" id="{2261581F-3A24-2E2E-8FC1-DDE625B815D7}"/>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5" name="직사각형 4">
              <a:extLst>
                <a:ext uri="{FF2B5EF4-FFF2-40B4-BE49-F238E27FC236}">
                  <a16:creationId xmlns:a16="http://schemas.microsoft.com/office/drawing/2014/main" id="{9DC6C96E-EFA8-96A1-4118-B0BD0FDD61CC}"/>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화염 </a:t>
              </a:r>
              <a:r>
                <a:rPr lang="ko-KR" altLang="en-US" dirty="0" err="1"/>
                <a:t>마도사</a:t>
              </a:r>
              <a:endParaRPr lang="en-US" altLang="ko-KR" dirty="0"/>
            </a:p>
            <a:p>
              <a:pPr algn="ctr"/>
              <a:endParaRPr lang="en-US" altLang="ko-KR" dirty="0"/>
            </a:p>
            <a:p>
              <a:pPr algn="ctr"/>
              <a:r>
                <a:rPr lang="ko-KR" altLang="en-US" dirty="0"/>
                <a:t>설명 </a:t>
              </a:r>
              <a:r>
                <a:rPr lang="en-US" altLang="ko-KR" dirty="0"/>
                <a:t>: </a:t>
              </a:r>
              <a:r>
                <a:rPr lang="ko-KR" altLang="en-US" dirty="0"/>
                <a:t>순간이동을 하며 </a:t>
              </a:r>
              <a:r>
                <a:rPr lang="ko-KR" altLang="en-US" dirty="0" err="1"/>
                <a:t>스컬을</a:t>
              </a:r>
              <a:r>
                <a:rPr lang="ko-KR" altLang="en-US" dirty="0"/>
                <a:t> 향해 </a:t>
              </a:r>
              <a:r>
                <a:rPr lang="ko-KR" altLang="en-US" dirty="0" err="1"/>
                <a:t>화염구</a:t>
              </a:r>
              <a:r>
                <a:rPr lang="ko-KR" altLang="en-US" dirty="0"/>
                <a:t> </a:t>
              </a:r>
              <a:r>
                <a:rPr lang="en-US" altLang="ko-KR" dirty="0"/>
                <a:t>3</a:t>
              </a:r>
              <a:r>
                <a:rPr lang="ko-KR" altLang="en-US" dirty="0"/>
                <a:t>개를 연속으로 날린다</a:t>
              </a:r>
            </a:p>
          </p:txBody>
        </p:sp>
      </p:grpSp>
      <p:grpSp>
        <p:nvGrpSpPr>
          <p:cNvPr id="12" name="그룹 11">
            <a:extLst>
              <a:ext uri="{FF2B5EF4-FFF2-40B4-BE49-F238E27FC236}">
                <a16:creationId xmlns:a16="http://schemas.microsoft.com/office/drawing/2014/main" id="{8D0C8DA2-8669-6989-AB83-1B50E7736F63}"/>
              </a:ext>
            </a:extLst>
          </p:cNvPr>
          <p:cNvGrpSpPr/>
          <p:nvPr/>
        </p:nvGrpSpPr>
        <p:grpSpPr>
          <a:xfrm>
            <a:off x="6399779" y="945083"/>
            <a:ext cx="5050678" cy="2289069"/>
            <a:chOff x="398901" y="945084"/>
            <a:chExt cx="5050678" cy="2289069"/>
          </a:xfrm>
        </p:grpSpPr>
        <p:sp>
          <p:nvSpPr>
            <p:cNvPr id="13" name="직사각형 12">
              <a:extLst>
                <a:ext uri="{FF2B5EF4-FFF2-40B4-BE49-F238E27FC236}">
                  <a16:creationId xmlns:a16="http://schemas.microsoft.com/office/drawing/2014/main" id="{9F446AAF-0775-7287-6630-678BF466658B}"/>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14" name="직사각형 13">
              <a:extLst>
                <a:ext uri="{FF2B5EF4-FFF2-40B4-BE49-F238E27FC236}">
                  <a16:creationId xmlns:a16="http://schemas.microsoft.com/office/drawing/2014/main" id="{BCF60728-C50A-9C86-131C-DEDB8D490B35}"/>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빙결 </a:t>
              </a:r>
              <a:r>
                <a:rPr lang="ko-KR" altLang="en-US" dirty="0" err="1"/>
                <a:t>마도사</a:t>
              </a:r>
              <a:endParaRPr lang="en-US" altLang="ko-KR" dirty="0"/>
            </a:p>
            <a:p>
              <a:pPr algn="ctr"/>
              <a:endParaRPr lang="en-US" altLang="ko-KR" dirty="0"/>
            </a:p>
            <a:p>
              <a:pPr algn="ctr"/>
              <a:r>
                <a:rPr lang="ko-KR" altLang="en-US" dirty="0"/>
                <a:t>설명 </a:t>
              </a:r>
              <a:r>
                <a:rPr lang="en-US" altLang="ko-KR" dirty="0"/>
                <a:t>: </a:t>
              </a:r>
              <a:r>
                <a:rPr lang="ko-KR" altLang="en-US" dirty="0"/>
                <a:t>순간이동</a:t>
              </a:r>
              <a:r>
                <a:rPr lang="en-US" altLang="ko-KR" dirty="0"/>
                <a:t>, </a:t>
              </a:r>
              <a:r>
                <a:rPr lang="ko-KR" altLang="en-US" dirty="0" err="1"/>
                <a:t>스컬</a:t>
              </a:r>
              <a:r>
                <a:rPr lang="ko-KR" altLang="en-US" dirty="0"/>
                <a:t> 위쪽에 고드름을 떨어트린다</a:t>
              </a:r>
            </a:p>
          </p:txBody>
        </p:sp>
      </p:grpSp>
    </p:spTree>
    <p:extLst>
      <p:ext uri="{BB962C8B-B14F-4D97-AF65-F5344CB8AC3E}">
        <p14:creationId xmlns:p14="http://schemas.microsoft.com/office/powerpoint/2010/main" val="295603840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291</TotalTime>
  <Words>949</Words>
  <Application>Microsoft Office PowerPoint</Application>
  <PresentationFormat>와이드스크린</PresentationFormat>
  <Paragraphs>243</Paragraphs>
  <Slides>29</Slides>
  <Notes>0</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29</vt:i4>
      </vt:variant>
    </vt:vector>
  </HeadingPairs>
  <TitlesOfParts>
    <vt:vector size="34" baseType="lpstr">
      <vt:lpstr>HY헤드라인M</vt:lpstr>
      <vt:lpstr>맑은 고딕</vt:lpstr>
      <vt:lpstr>Arial</vt:lpstr>
      <vt:lpstr>Open Sans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김 경식</dc:creator>
  <cp:lastModifiedBy>경식 김</cp:lastModifiedBy>
  <cp:revision>3</cp:revision>
  <dcterms:created xsi:type="dcterms:W3CDTF">2023-04-10T08:32:24Z</dcterms:created>
  <dcterms:modified xsi:type="dcterms:W3CDTF">2023-04-10T15:38:21Z</dcterms:modified>
</cp:coreProperties>
</file>